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44" r:id="rId4"/>
  </p:sldMasterIdLst>
  <p:notesMasterIdLst>
    <p:notesMasterId r:id="rId6"/>
  </p:notesMasterIdLst>
  <p:sldIdLst>
    <p:sldId id="257" r:id="rId5"/>
  </p:sldIdLst>
  <p:sldSz cx="12192000" cy="6858000"/>
  <p:notesSz cx="7104063" cy="10234613"/>
  <p:embeddedFontLst>
    <p:embeddedFont>
      <p:font typeface="Segoe MDL2 Assets" panose="050A0102010101010101" pitchFamily="18" charset="0"/>
      <p:regular r:id="rId7"/>
    </p:embeddedFont>
    <p:embeddedFont>
      <p:font typeface="Segoe Print" panose="02000600000000000000" pitchFamily="2" charset="0"/>
      <p:regular r:id="rId8"/>
      <p:bold r:id="rId9"/>
    </p:embeddedFont>
    <p:embeddedFont>
      <p:font typeface="Segoe UI Light" panose="020B0502040204020203" pitchFamily="34" charset="0"/>
      <p:regular r:id="rId10"/>
      <p:italic r:id="rId11"/>
    </p:embeddedFont>
    <p:embeddedFont>
      <p:font typeface="Segoe UI Semibold" panose="020B0702040204020203" pitchFamily="34" charset="0"/>
      <p:bold r:id="rId12"/>
      <p:boldItalic r:id="rId13"/>
    </p:embeddedFont>
    <p:embeddedFont>
      <p:font typeface="Segoe UI Symbol" panose="020B0502040204020203" pitchFamily="34" charset="0"/>
      <p:regular r:id="rId14"/>
    </p:embeddedFont>
  </p:embeddedFontLst>
  <p:custShowLst>
    <p:custShow name="Handout slid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85"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BCD"/>
    <a:srgbClr val="C5D9D9"/>
    <a:srgbClr val="F2B600"/>
    <a:srgbClr val="016969"/>
    <a:srgbClr val="028080"/>
    <a:srgbClr val="FFFFFF"/>
    <a:srgbClr val="A0BABA"/>
    <a:srgbClr val="389AE4"/>
    <a:srgbClr val="99CCFF"/>
    <a:srgbClr val="0A3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59B59A-1726-4CA1-ABB1-8DE909CC9CC1}" v="11" dt="2022-01-14T07:24:20.381"/>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5" d="100"/>
          <a:sy n="125" d="100"/>
        </p:scale>
        <p:origin x="374" y="65"/>
      </p:cViewPr>
      <p:guideLst>
        <p:guide orient="horz" pos="1185"/>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4.fntdata"/><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Rowland" userId="a3776b79-ba02-49e1-96b9-02486fa68787" providerId="ADAL" clId="{C059B59A-1726-4CA1-ABB1-8DE909CC9CC1}"/>
    <pc:docChg chg="custSel addSld delSld modSld delMainMaster modMainMaster">
      <pc:chgData name="Steve Rowland" userId="a3776b79-ba02-49e1-96b9-02486fa68787" providerId="ADAL" clId="{C059B59A-1726-4CA1-ABB1-8DE909CC9CC1}" dt="2022-01-14T07:24:27.852" v="16" actId="207"/>
      <pc:docMkLst>
        <pc:docMk/>
      </pc:docMkLst>
      <pc:sldChg chg="add del">
        <pc:chgData name="Steve Rowland" userId="a3776b79-ba02-49e1-96b9-02486fa68787" providerId="ADAL" clId="{C059B59A-1726-4CA1-ABB1-8DE909CC9CC1}" dt="2022-01-14T07:22:12.025" v="7" actId="47"/>
        <pc:sldMkLst>
          <pc:docMk/>
          <pc:sldMk cId="4197880446" sldId="256"/>
        </pc:sldMkLst>
      </pc:sldChg>
      <pc:sldChg chg="addSp delSp modSp mod">
        <pc:chgData name="Steve Rowland" userId="a3776b79-ba02-49e1-96b9-02486fa68787" providerId="ADAL" clId="{C059B59A-1726-4CA1-ABB1-8DE909CC9CC1}" dt="2022-01-14T07:24:27.852" v="16" actId="207"/>
        <pc:sldMkLst>
          <pc:docMk/>
          <pc:sldMk cId="2753112931" sldId="257"/>
        </pc:sldMkLst>
        <pc:spChg chg="mod">
          <ac:chgData name="Steve Rowland" userId="a3776b79-ba02-49e1-96b9-02486fa68787" providerId="ADAL" clId="{C059B59A-1726-4CA1-ABB1-8DE909CC9CC1}" dt="2022-01-14T07:23:55.515" v="12" actId="20577"/>
          <ac:spMkLst>
            <pc:docMk/>
            <pc:sldMk cId="2753112931" sldId="257"/>
            <ac:spMk id="2" creationId="{2E80FB6C-E2F2-42C2-962C-0AE6F83E126A}"/>
          </ac:spMkLst>
        </pc:spChg>
        <pc:graphicFrameChg chg="modGraphic">
          <ac:chgData name="Steve Rowland" userId="a3776b79-ba02-49e1-96b9-02486fa68787" providerId="ADAL" clId="{C059B59A-1726-4CA1-ABB1-8DE909CC9CC1}" dt="2022-01-14T07:24:27.852" v="16" actId="207"/>
          <ac:graphicFrameMkLst>
            <pc:docMk/>
            <pc:sldMk cId="2753112931" sldId="257"/>
            <ac:graphicFrameMk id="8" creationId="{81B2A909-14C1-4B2B-8014-3061B4FBB6F1}"/>
          </ac:graphicFrameMkLst>
        </pc:graphicFrameChg>
        <pc:picChg chg="add del">
          <ac:chgData name="Steve Rowland" userId="a3776b79-ba02-49e1-96b9-02486fa68787" providerId="ADAL" clId="{C059B59A-1726-4CA1-ABB1-8DE909CC9CC1}" dt="2022-01-14T07:21:28.562" v="3"/>
          <ac:picMkLst>
            <pc:docMk/>
            <pc:sldMk cId="2753112931" sldId="257"/>
            <ac:picMk id="3" creationId="{A2DE0F9F-49ED-4091-99E0-9C3F8592C280}"/>
          </ac:picMkLst>
        </pc:picChg>
      </pc:sldChg>
      <pc:sldMasterChg chg="modSp mod">
        <pc:chgData name="Steve Rowland" userId="a3776b79-ba02-49e1-96b9-02486fa68787" providerId="ADAL" clId="{C059B59A-1726-4CA1-ABB1-8DE909CC9CC1}" dt="2022-01-14T07:23:27.399" v="10" actId="207"/>
        <pc:sldMasterMkLst>
          <pc:docMk/>
          <pc:sldMasterMk cId="3386116172" sldId="2147483944"/>
        </pc:sldMasterMkLst>
        <pc:spChg chg="mod">
          <ac:chgData name="Steve Rowland" userId="a3776b79-ba02-49e1-96b9-02486fa68787" providerId="ADAL" clId="{C059B59A-1726-4CA1-ABB1-8DE909CC9CC1}" dt="2022-01-14T07:23:27.399" v="10" actId="207"/>
          <ac:spMkLst>
            <pc:docMk/>
            <pc:sldMasterMk cId="3386116172" sldId="2147483944"/>
            <ac:spMk id="7" creationId="{54E81451-579D-4CDD-BDA2-36A3BB80C0D0}"/>
          </ac:spMkLst>
        </pc:spChg>
        <pc:picChg chg="mod">
          <ac:chgData name="Steve Rowland" userId="a3776b79-ba02-49e1-96b9-02486fa68787" providerId="ADAL" clId="{C059B59A-1726-4CA1-ABB1-8DE909CC9CC1}" dt="2022-01-14T07:22:53.314" v="8" actId="14826"/>
          <ac:picMkLst>
            <pc:docMk/>
            <pc:sldMasterMk cId="3386116172" sldId="2147483944"/>
            <ac:picMk id="5" creationId="{0ADC9554-51ED-4B39-8CDC-03BC2D5FA443}"/>
          </ac:picMkLst>
        </pc:picChg>
      </pc:sldMasterChg>
      <pc:sldMasterChg chg="del delSldLayout">
        <pc:chgData name="Steve Rowland" userId="a3776b79-ba02-49e1-96b9-02486fa68787" providerId="ADAL" clId="{C059B59A-1726-4CA1-ABB1-8DE909CC9CC1}" dt="2022-01-14T07:22:12.025" v="7" actId="47"/>
        <pc:sldMasterMkLst>
          <pc:docMk/>
          <pc:sldMasterMk cId="3850193310" sldId="2147483946"/>
        </pc:sldMasterMkLst>
        <pc:sldLayoutChg chg="del">
          <pc:chgData name="Steve Rowland" userId="a3776b79-ba02-49e1-96b9-02486fa68787" providerId="ADAL" clId="{C059B59A-1726-4CA1-ABB1-8DE909CC9CC1}" dt="2022-01-14T07:22:12.025" v="7" actId="47"/>
          <pc:sldLayoutMkLst>
            <pc:docMk/>
            <pc:sldMasterMk cId="3850193310" sldId="2147483946"/>
            <pc:sldLayoutMk cId="1461637941" sldId="2147483947"/>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1016676969" sldId="2147483948"/>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4101767203" sldId="2147483949"/>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254213170" sldId="2147483950"/>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2094473500" sldId="2147483951"/>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2529383822" sldId="2147483952"/>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2213862705" sldId="2147483953"/>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1072242986" sldId="2147483954"/>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3178529342" sldId="2147483955"/>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741144687" sldId="2147483956"/>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868541292" sldId="2147483957"/>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2819495800" sldId="2147483958"/>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345337179" sldId="2147483959"/>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1470065957" sldId="2147483960"/>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802145971" sldId="2147483961"/>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4085455526" sldId="2147483962"/>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1121450148" sldId="2147483963"/>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679208302" sldId="2147483964"/>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31523511" sldId="2147483965"/>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3734239253" sldId="2147483966"/>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2741334929" sldId="2147483967"/>
          </pc:sldLayoutMkLst>
        </pc:sldLayoutChg>
      </pc:sldMasterChg>
    </pc:docChg>
  </pc:docChgLst>
</pc:chgInfo>
</file>

<file path=ppt/notesMasters/_rels/notesMaster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00038" y="730796"/>
            <a:ext cx="6480000" cy="3646573"/>
          </a:xfrm>
          <a:prstGeom prst="rect">
            <a:avLst/>
          </a:prstGeom>
          <a:noFill/>
          <a:ln w="3175">
            <a:solidFill>
              <a:schemeClr val="accent4"/>
            </a:solidFill>
          </a:ln>
        </p:spPr>
        <p:txBody>
          <a:bodyPr vert="horz" lIns="99066" tIns="49533" rIns="99066" bIns="49533" rtlCol="0" anchor="ctr"/>
          <a:lstStyle/>
          <a:p>
            <a:endParaRPr lang="en-GB"/>
          </a:p>
        </p:txBody>
      </p:sp>
      <p:sp>
        <p:nvSpPr>
          <p:cNvPr id="5" name="Notes Placeholder 4"/>
          <p:cNvSpPr>
            <a:spLocks noGrp="1"/>
          </p:cNvSpPr>
          <p:nvPr>
            <p:ph type="body" sz="quarter" idx="3"/>
          </p:nvPr>
        </p:nvSpPr>
        <p:spPr>
          <a:xfrm>
            <a:off x="300039" y="4549364"/>
            <a:ext cx="3954462" cy="4978475"/>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780038" y="9874613"/>
            <a:ext cx="324025" cy="360000"/>
          </a:xfrm>
          <a:prstGeom prst="rect">
            <a:avLst/>
          </a:prstGeom>
        </p:spPr>
        <p:txBody>
          <a:bodyPr vert="horz" lIns="0" tIns="0" rIns="0" bIns="0" rtlCol="0" anchor="ctr">
            <a:noAutofit/>
          </a:bodyPr>
          <a:lstStyle>
            <a:lvl1pPr algn="ctr">
              <a:defRPr sz="1000" b="0">
                <a:solidFill>
                  <a:schemeClr val="accent2"/>
                </a:solidFill>
                <a:latin typeface="+mn-lt"/>
              </a:defRPr>
            </a:lvl1pPr>
          </a:lstStyle>
          <a:p>
            <a:fld id="{4ED751D6-0C7E-4E5F-A785-054D589E65AF}" type="slidenum">
              <a:rPr lang="en-GB" smtClean="0"/>
              <a:pPr/>
              <a:t>‹#›</a:t>
            </a:fld>
            <a:endParaRPr lang="en-GB"/>
          </a:p>
        </p:txBody>
      </p:sp>
      <p:graphicFrame>
        <p:nvGraphicFramePr>
          <p:cNvPr id="10" name="Table 10">
            <a:extLst>
              <a:ext uri="{FF2B5EF4-FFF2-40B4-BE49-F238E27FC236}">
                <a16:creationId xmlns:a16="http://schemas.microsoft.com/office/drawing/2014/main" id="{CF051A97-E262-4911-8B63-7520C9E3C3A0}"/>
              </a:ext>
            </a:extLst>
          </p:cNvPr>
          <p:cNvGraphicFramePr>
            <a:graphicFrameLocks noGrp="1"/>
          </p:cNvGraphicFramePr>
          <p:nvPr>
            <p:extLst>
              <p:ext uri="{D42A27DB-BD31-4B8C-83A1-F6EECF244321}">
                <p14:modId xmlns:p14="http://schemas.microsoft.com/office/powerpoint/2010/main" val="2088511095"/>
              </p:ext>
            </p:extLst>
          </p:nvPr>
        </p:nvGraphicFramePr>
        <p:xfrm>
          <a:off x="4400311" y="4549365"/>
          <a:ext cx="2379902" cy="5078880"/>
        </p:xfrm>
        <a:graphic>
          <a:graphicData uri="http://schemas.openxmlformats.org/drawingml/2006/table">
            <a:tbl>
              <a:tblPr firstRow="1" bandRow="1">
                <a:tableStyleId>{5940675A-B579-460E-94D1-54222C63F5DA}</a:tableStyleId>
              </a:tblPr>
              <a:tblGrid>
                <a:gridCol w="2379902">
                  <a:extLst>
                    <a:ext uri="{9D8B030D-6E8A-4147-A177-3AD203B41FA5}">
                      <a16:colId xmlns:a16="http://schemas.microsoft.com/office/drawing/2014/main" val="2190031996"/>
                    </a:ext>
                  </a:extLst>
                </a:gridCol>
              </a:tblGrid>
              <a:tr h="0">
                <a:tc>
                  <a:txBody>
                    <a:bodyPr/>
                    <a:lstStyle/>
                    <a:p>
                      <a:r>
                        <a:rPr lang="en-GB" sz="1200" b="1">
                          <a:solidFill>
                            <a:schemeClr val="accent2"/>
                          </a:solidFill>
                          <a:latin typeface="Segoe Print" panose="02000600000000000000" pitchFamily="2" charset="0"/>
                        </a:rPr>
                        <a:t>My notes</a:t>
                      </a:r>
                    </a:p>
                  </a:txBody>
                  <a:tcPr marL="0" marR="0" marT="0" marB="0">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0759501"/>
                  </a:ext>
                </a:extLst>
              </a:tr>
              <a:tr h="288000">
                <a:tc>
                  <a:txBody>
                    <a:bodyPr/>
                    <a:lstStyle/>
                    <a:p>
                      <a:endParaRPr lang="en-GB" sz="1200"/>
                    </a:p>
                  </a:txBody>
                  <a:tcPr marL="0" marR="0" marT="0" marB="72000">
                    <a:lnL w="12700" cmpd="sng">
                      <a:noFill/>
                    </a:lnL>
                    <a:lnR w="12700" cmpd="sng">
                      <a:noFill/>
                    </a:lnR>
                    <a:lnT w="635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7709084"/>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4625303"/>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1649882"/>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5239814"/>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3451292"/>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165121"/>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016729"/>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5465864"/>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6742750"/>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3687760"/>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5289668"/>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3779545"/>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8043220"/>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1071427"/>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3159726"/>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6166726"/>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5659374"/>
                  </a:ext>
                </a:extLst>
              </a:tr>
            </a:tbl>
          </a:graphicData>
        </a:graphic>
      </p:graphicFrame>
      <p:sp>
        <p:nvSpPr>
          <p:cNvPr id="12" name="TextBox 11">
            <a:extLst>
              <a:ext uri="{FF2B5EF4-FFF2-40B4-BE49-F238E27FC236}">
                <a16:creationId xmlns:a16="http://schemas.microsoft.com/office/drawing/2014/main" id="{E94B3052-07CA-456E-9EB7-95C8381EDF52}"/>
              </a:ext>
            </a:extLst>
          </p:cNvPr>
          <p:cNvSpPr txBox="1">
            <a:spLocks/>
          </p:cNvSpPr>
          <p:nvPr/>
        </p:nvSpPr>
        <p:spPr>
          <a:xfrm>
            <a:off x="300037" y="9874613"/>
            <a:ext cx="6480000" cy="360000"/>
          </a:xfrm>
          <a:prstGeom prst="rect">
            <a:avLst/>
          </a:prstGeom>
        </p:spPr>
        <p:txBody>
          <a:bodyPr vert="horz" lIns="0" tIns="0" rIns="0" bIns="0" rtlCol="0" anchor="ctr">
            <a:noAutofit/>
          </a:bodyPr>
          <a:lstStyle>
            <a:defPPr>
              <a:defRPr lang="en-US"/>
            </a:defPPr>
            <a:lvl1pPr>
              <a:defRPr sz="800">
                <a:solidFill>
                  <a:schemeClr val="tx2"/>
                </a:solidFill>
              </a:defRPr>
            </a:lvl1pPr>
          </a:lstStyle>
          <a:p>
            <a:pPr lvl="0"/>
            <a:r>
              <a:rPr lang="en-GB" sz="600" noProof="0">
                <a:solidFill>
                  <a:schemeClr val="bg2"/>
                </a:solidFill>
              </a:rPr>
              <a:t>© Copyright SHARPN Ltd. 2020. All rights reserved. No part of this publication may be reproduced, distributed, or transmitted in any form or by any means, including photocopying, recording, or other electronic or mechanical methods, without prior written permission.</a:t>
            </a:r>
          </a:p>
        </p:txBody>
      </p:sp>
      <p:cxnSp>
        <p:nvCxnSpPr>
          <p:cNvPr id="14" name="Straight Connector 13">
            <a:extLst>
              <a:ext uri="{FF2B5EF4-FFF2-40B4-BE49-F238E27FC236}">
                <a16:creationId xmlns:a16="http://schemas.microsoft.com/office/drawing/2014/main" id="{3E49B471-2DCB-4A8F-91C9-B932B02D67EF}"/>
              </a:ext>
            </a:extLst>
          </p:cNvPr>
          <p:cNvCxnSpPr>
            <a:cxnSpLocks/>
          </p:cNvCxnSpPr>
          <p:nvPr/>
        </p:nvCxnSpPr>
        <p:spPr>
          <a:xfrm>
            <a:off x="4338638" y="4549365"/>
            <a:ext cx="0" cy="507888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697F8D-FEC2-41A8-8D6C-FED49C0E4242}"/>
              </a:ext>
            </a:extLst>
          </p:cNvPr>
          <p:cNvCxnSpPr>
            <a:cxnSpLocks/>
          </p:cNvCxnSpPr>
          <p:nvPr/>
        </p:nvCxnSpPr>
        <p:spPr>
          <a:xfrm>
            <a:off x="300038" y="558800"/>
            <a:ext cx="64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6AFAC083-2697-48BE-820B-8C503E3FCE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27416" y="122860"/>
            <a:ext cx="2052622" cy="323800"/>
          </a:xfrm>
          <a:prstGeom prst="rect">
            <a:avLst/>
          </a:prstGeom>
        </p:spPr>
      </p:pic>
    </p:spTree>
    <p:extLst>
      <p:ext uri="{BB962C8B-B14F-4D97-AF65-F5344CB8AC3E}">
        <p14:creationId xmlns:p14="http://schemas.microsoft.com/office/powerpoint/2010/main" val="2145107807"/>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2"/>
        </a:solidFill>
        <a:latin typeface="+mn-lt"/>
        <a:ea typeface="+mn-ea"/>
        <a:cs typeface="+mn-cs"/>
      </a:defRPr>
    </a:lvl1pPr>
    <a:lvl2pPr marL="177800" indent="-177800" algn="l" defTabSz="914400" rtl="0" eaLnBrk="1" latinLnBrk="0" hangingPunct="1">
      <a:buClr>
        <a:schemeClr val="accent2"/>
      </a:buClr>
      <a:buFont typeface="Wingdings" panose="05000000000000000000" pitchFamily="2" charset="2"/>
      <a:buChar char="§"/>
      <a:defRPr sz="1000" kern="1200">
        <a:solidFill>
          <a:schemeClr val="tx2"/>
        </a:solidFill>
        <a:latin typeface="+mn-lt"/>
        <a:ea typeface="+mn-ea"/>
        <a:cs typeface="+mn-cs"/>
      </a:defRPr>
    </a:lvl2pPr>
    <a:lvl3pPr marL="355600" indent="-177800" algn="l" defTabSz="914400" rtl="0" eaLnBrk="1" latinLnBrk="0" hangingPunct="1">
      <a:buClr>
        <a:schemeClr val="accent2"/>
      </a:buClr>
      <a:buFont typeface="Wingdings" panose="05000000000000000000" pitchFamily="2" charset="2"/>
      <a:buChar char="§"/>
      <a:defRPr sz="1000" kern="1200">
        <a:solidFill>
          <a:schemeClr val="tx2"/>
        </a:solidFill>
        <a:latin typeface="+mn-lt"/>
        <a:ea typeface="+mn-ea"/>
        <a:cs typeface="+mn-cs"/>
      </a:defRPr>
    </a:lvl3pPr>
    <a:lvl4pPr marL="533400" indent="-177800" algn="l" defTabSz="914400" rtl="0" eaLnBrk="1" latinLnBrk="0" hangingPunct="1">
      <a:buClr>
        <a:schemeClr val="accent2"/>
      </a:buClr>
      <a:buFont typeface="Wingdings" panose="05000000000000000000" pitchFamily="2" charset="2"/>
      <a:buChar char="§"/>
      <a:defRPr sz="1000" kern="1200">
        <a:solidFill>
          <a:schemeClr val="tx2"/>
        </a:solidFill>
        <a:latin typeface="+mn-lt"/>
        <a:ea typeface="+mn-ea"/>
        <a:cs typeface="+mn-cs"/>
      </a:defRPr>
    </a:lvl4pPr>
    <a:lvl5pPr marL="723900" indent="-177800" algn="l" defTabSz="914400" rtl="0" eaLnBrk="1" latinLnBrk="0" hangingPunct="1">
      <a:buClr>
        <a:schemeClr val="accent2"/>
      </a:buClr>
      <a:buFont typeface="Wingdings" panose="05000000000000000000" pitchFamily="2" charset="2"/>
      <a:buChar char="§"/>
      <a:defRPr sz="10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459" userDrawn="1">
          <p15:clr>
            <a:srgbClr val="F26B43"/>
          </p15:clr>
        </p15:guide>
        <p15:guide id="2" orient="horz" pos="3323" userDrawn="1">
          <p15:clr>
            <a:srgbClr val="F26B43"/>
          </p15:clr>
        </p15:guide>
        <p15:guide id="3" pos="189" userDrawn="1">
          <p15:clr>
            <a:srgbClr val="F26B43"/>
          </p15:clr>
        </p15:guide>
        <p15:guide id="4" pos="4271"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127A-DD8C-4CF1-94C0-C4FFFE56040B}"/>
              </a:ext>
            </a:extLst>
          </p:cNvPr>
          <p:cNvSpPr>
            <a:spLocks noGrp="1"/>
          </p:cNvSpPr>
          <p:nvPr>
            <p:ph type="title"/>
          </p:nvPr>
        </p:nvSpPr>
        <p:spPr>
          <a:xfrm>
            <a:off x="334963" y="0"/>
            <a:ext cx="11520486" cy="728663"/>
          </a:xfrm>
        </p:spPr>
        <p:txBody>
          <a:bodyPr/>
          <a:lstStyle/>
          <a:p>
            <a:r>
              <a:rPr lang="en-US"/>
              <a:t>Click to edit Master title style</a:t>
            </a:r>
            <a:endParaRPr lang="en-GB"/>
          </a:p>
        </p:txBody>
      </p:sp>
      <p:cxnSp>
        <p:nvCxnSpPr>
          <p:cNvPr id="6" name="Straight Connector 5">
            <a:extLst>
              <a:ext uri="{FF2B5EF4-FFF2-40B4-BE49-F238E27FC236}">
                <a16:creationId xmlns:a16="http://schemas.microsoft.com/office/drawing/2014/main" id="{5C88357D-B28B-4D8F-9D85-145090C2B401}"/>
              </a:ext>
            </a:extLst>
          </p:cNvPr>
          <p:cNvCxnSpPr>
            <a:cxnSpLocks/>
          </p:cNvCxnSpPr>
          <p:nvPr userDrawn="1"/>
        </p:nvCxnSpPr>
        <p:spPr>
          <a:xfrm>
            <a:off x="0" y="792077"/>
            <a:ext cx="231457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577A9C68-C6DF-4B84-9594-202E70C4AE32}"/>
              </a:ext>
            </a:extLst>
          </p:cNvPr>
          <p:cNvSpPr>
            <a:spLocks noGrp="1"/>
          </p:cNvSpPr>
          <p:nvPr>
            <p:ph type="sldNum" sz="quarter" idx="4"/>
          </p:nvPr>
        </p:nvSpPr>
        <p:spPr>
          <a:xfrm>
            <a:off x="11855450" y="6483350"/>
            <a:ext cx="335112" cy="374650"/>
          </a:xfrm>
          <a:prstGeom prst="rect">
            <a:avLst/>
          </a:prstGeom>
        </p:spPr>
        <p:txBody>
          <a:bodyPr vert="horz" lIns="0" tIns="0" rIns="0" bIns="0" rtlCol="0" anchor="ctr"/>
          <a:lstStyle>
            <a:lvl1pPr algn="ctr">
              <a:defRPr sz="1000">
                <a:solidFill>
                  <a:schemeClr val="accent2"/>
                </a:solidFill>
              </a:defRPr>
            </a:lvl1pPr>
          </a:lstStyle>
          <a:p>
            <a:fld id="{7960581A-F756-4CAD-A00A-C171FBBA139E}" type="slidenum">
              <a:rPr lang="en-GB" smtClean="0"/>
              <a:pPr/>
              <a:t>‹#›</a:t>
            </a:fld>
            <a:endParaRPr lang="en-GB"/>
          </a:p>
        </p:txBody>
      </p:sp>
    </p:spTree>
    <p:extLst>
      <p:ext uri="{BB962C8B-B14F-4D97-AF65-F5344CB8AC3E}">
        <p14:creationId xmlns:p14="http://schemas.microsoft.com/office/powerpoint/2010/main" val="3666789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075373-3BC6-4973-B1A4-546C24F0E04C}"/>
              </a:ext>
            </a:extLst>
          </p:cNvPr>
          <p:cNvSpPr>
            <a:spLocks noGrp="1"/>
          </p:cNvSpPr>
          <p:nvPr>
            <p:ph type="title"/>
          </p:nvPr>
        </p:nvSpPr>
        <p:spPr>
          <a:xfrm>
            <a:off x="334963" y="0"/>
            <a:ext cx="11520486" cy="728663"/>
          </a:xfrm>
          <a:prstGeom prst="rect">
            <a:avLst/>
          </a:prstGeom>
        </p:spPr>
        <p:txBody>
          <a:bodyPr vert="horz" lIns="0" tIns="0" rIns="0" bIns="0" rtlCol="0" anchor="b">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0B507D-2D99-4FC3-A034-7F7EA52C3B89}"/>
              </a:ext>
            </a:extLst>
          </p:cNvPr>
          <p:cNvSpPr>
            <a:spLocks noGrp="1"/>
          </p:cNvSpPr>
          <p:nvPr>
            <p:ph type="body" idx="1"/>
          </p:nvPr>
        </p:nvSpPr>
        <p:spPr>
          <a:xfrm>
            <a:off x="334964" y="1082675"/>
            <a:ext cx="11520486" cy="54006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13EAAF4D-BD01-492E-BDC5-2B5BF6B25DD5}"/>
              </a:ext>
            </a:extLst>
          </p:cNvPr>
          <p:cNvSpPr>
            <a:spLocks noGrp="1"/>
          </p:cNvSpPr>
          <p:nvPr>
            <p:ph type="sldNum" sz="quarter" idx="4"/>
          </p:nvPr>
        </p:nvSpPr>
        <p:spPr>
          <a:xfrm>
            <a:off x="11855450" y="6483350"/>
            <a:ext cx="335112" cy="374650"/>
          </a:xfrm>
          <a:prstGeom prst="rect">
            <a:avLst/>
          </a:prstGeom>
        </p:spPr>
        <p:txBody>
          <a:bodyPr vert="horz" lIns="0" tIns="0" rIns="0" bIns="0" rtlCol="0" anchor="ctr"/>
          <a:lstStyle>
            <a:lvl1pPr algn="ctr">
              <a:defRPr sz="1000">
                <a:solidFill>
                  <a:schemeClr val="accent2"/>
                </a:solidFill>
              </a:defRPr>
            </a:lvl1pPr>
          </a:lstStyle>
          <a:p>
            <a:fld id="{7960581A-F756-4CAD-A00A-C171FBBA139E}" type="slidenum">
              <a:rPr lang="en-GB" smtClean="0"/>
              <a:pPr/>
              <a:t>‹#›</a:t>
            </a:fld>
            <a:endParaRPr lang="en-GB"/>
          </a:p>
        </p:txBody>
      </p:sp>
      <p:pic>
        <p:nvPicPr>
          <p:cNvPr id="5" name="Graphic 4">
            <a:extLst>
              <a:ext uri="{FF2B5EF4-FFF2-40B4-BE49-F238E27FC236}">
                <a16:creationId xmlns:a16="http://schemas.microsoft.com/office/drawing/2014/main" id="{0ADC9554-51ED-4B39-8CDC-03BC2D5FA44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61628" y="156933"/>
            <a:ext cx="3580844" cy="566967"/>
          </a:xfrm>
          <a:prstGeom prst="rect">
            <a:avLst/>
          </a:prstGeom>
        </p:spPr>
      </p:pic>
      <p:sp>
        <p:nvSpPr>
          <p:cNvPr id="7" name="TextBox 6">
            <a:extLst>
              <a:ext uri="{FF2B5EF4-FFF2-40B4-BE49-F238E27FC236}">
                <a16:creationId xmlns:a16="http://schemas.microsoft.com/office/drawing/2014/main" id="{54E81451-579D-4CDD-BDA2-36A3BB80C0D0}"/>
              </a:ext>
            </a:extLst>
          </p:cNvPr>
          <p:cNvSpPr txBox="1">
            <a:spLocks/>
          </p:cNvSpPr>
          <p:nvPr userDrawn="1"/>
        </p:nvSpPr>
        <p:spPr>
          <a:xfrm>
            <a:off x="334963" y="6483350"/>
            <a:ext cx="11520486" cy="374650"/>
          </a:xfrm>
          <a:prstGeom prst="rect">
            <a:avLst/>
          </a:prstGeom>
        </p:spPr>
        <p:txBody>
          <a:bodyPr vert="horz" lIns="0" tIns="0" rIns="0" bIns="0" rtlCol="0" anchor="ctr">
            <a:noAutofit/>
          </a:bodyPr>
          <a:lstStyle>
            <a:defPPr>
              <a:defRPr lang="en-US"/>
            </a:defPPr>
            <a:lvl1pPr lvl="0" indent="0">
              <a:lnSpc>
                <a:spcPct val="90000"/>
              </a:lnSpc>
              <a:spcBef>
                <a:spcPts val="0"/>
              </a:spcBef>
              <a:spcAft>
                <a:spcPts val="600"/>
              </a:spcAft>
              <a:buFont typeface="Arial" panose="020B0604020202020204" pitchFamily="34" charset="0"/>
              <a:buNone/>
              <a:defRPr sz="1000" i="1" spc="40">
                <a:solidFill>
                  <a:schemeClr val="accent4"/>
                </a:solidFill>
              </a:defRPr>
            </a:lvl1pPr>
            <a:lvl2pPr marL="180975" indent="-180975">
              <a:lnSpc>
                <a:spcPct val="90000"/>
              </a:lnSpc>
              <a:spcBef>
                <a:spcPts val="0"/>
              </a:spcBef>
              <a:spcAft>
                <a:spcPts val="600"/>
              </a:spcAft>
              <a:buClr>
                <a:schemeClr val="accent2"/>
              </a:buClr>
              <a:buFont typeface="Wingdings" panose="05000000000000000000" pitchFamily="2" charset="2"/>
              <a:buChar char="§"/>
              <a:defRPr sz="1000">
                <a:solidFill>
                  <a:schemeClr val="tx2"/>
                </a:solidFill>
              </a:defRPr>
            </a:lvl2pPr>
            <a:lvl3pPr marL="357188" indent="-176213">
              <a:lnSpc>
                <a:spcPct val="90000"/>
              </a:lnSpc>
              <a:spcBef>
                <a:spcPts val="0"/>
              </a:spcBef>
              <a:spcAft>
                <a:spcPts val="600"/>
              </a:spcAft>
              <a:buClr>
                <a:schemeClr val="accent2"/>
              </a:buClr>
              <a:buFont typeface="Wingdings" panose="05000000000000000000" pitchFamily="2" charset="2"/>
              <a:buChar char="§"/>
              <a:defRPr sz="1000">
                <a:solidFill>
                  <a:schemeClr val="tx2"/>
                </a:solidFill>
              </a:defRPr>
            </a:lvl3pPr>
            <a:lvl4pPr marL="539750" indent="-182563">
              <a:lnSpc>
                <a:spcPct val="90000"/>
              </a:lnSpc>
              <a:spcBef>
                <a:spcPts val="0"/>
              </a:spcBef>
              <a:spcAft>
                <a:spcPts val="600"/>
              </a:spcAft>
              <a:buClr>
                <a:schemeClr val="accent2"/>
              </a:buClr>
              <a:buFont typeface="Wingdings" panose="05000000000000000000" pitchFamily="2" charset="2"/>
              <a:buChar char="§"/>
              <a:defRPr sz="1000">
                <a:solidFill>
                  <a:schemeClr val="tx2"/>
                </a:solidFill>
              </a:defRPr>
            </a:lvl4pPr>
            <a:lvl5pPr marL="717550" indent="-180975">
              <a:lnSpc>
                <a:spcPct val="90000"/>
              </a:lnSpc>
              <a:spcBef>
                <a:spcPts val="0"/>
              </a:spcBef>
              <a:spcAft>
                <a:spcPts val="600"/>
              </a:spcAft>
              <a:buClr>
                <a:schemeClr val="accent2"/>
              </a:buClr>
              <a:buFont typeface="Wingdings" panose="05000000000000000000" pitchFamily="2" charset="2"/>
              <a:buChar char="§"/>
              <a:defRPr sz="10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spc="0" baseline="0" dirty="0">
                <a:solidFill>
                  <a:schemeClr val="bg2"/>
                </a:solidFill>
              </a:rPr>
              <a:t>© Copyright SHARPN Ltd 2021</a:t>
            </a:r>
          </a:p>
        </p:txBody>
      </p:sp>
    </p:spTree>
    <p:extLst>
      <p:ext uri="{BB962C8B-B14F-4D97-AF65-F5344CB8AC3E}">
        <p14:creationId xmlns:p14="http://schemas.microsoft.com/office/powerpoint/2010/main" val="3386116172"/>
      </p:ext>
    </p:extLst>
  </p:cSld>
  <p:clrMap bg1="lt1" tx1="dk1" bg2="lt2" tx2="dk2" accent1="accent1" accent2="accent2" accent3="accent3" accent4="accent4" accent5="accent5" accent6="accent6" hlink="hlink" folHlink="folHlink"/>
  <p:sldLayoutIdLst>
    <p:sldLayoutId id="2147483945"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180975" indent="-180975" algn="l" defTabSz="914400" rtl="0" eaLnBrk="1" latinLnBrk="0" hangingPunct="1">
        <a:lnSpc>
          <a:spcPct val="9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2pPr>
      <a:lvl3pPr marL="357188" indent="-176213" algn="l" defTabSz="914400" rtl="0" eaLnBrk="1" latinLnBrk="0" hangingPunct="1">
        <a:lnSpc>
          <a:spcPct val="9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39750" indent="-182563" algn="l" defTabSz="914400" rtl="0" eaLnBrk="1" latinLnBrk="0" hangingPunct="1">
        <a:lnSpc>
          <a:spcPct val="9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4pPr>
      <a:lvl5pPr marL="717550" indent="-180975" algn="l" defTabSz="914400" rtl="0" eaLnBrk="1" latinLnBrk="0" hangingPunct="1">
        <a:lnSpc>
          <a:spcPct val="90000"/>
        </a:lnSpc>
        <a:spcBef>
          <a:spcPts val="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2">
          <p15:clr>
            <a:srgbClr val="CC2314"/>
          </p15:clr>
        </p15:guide>
        <p15:guide id="2" orient="horz" pos="2383">
          <p15:clr>
            <a:srgbClr val="CC2314"/>
          </p15:clr>
        </p15:guide>
        <p15:guide id="3" pos="211">
          <p15:clr>
            <a:srgbClr val="CC2314"/>
          </p15:clr>
        </p15:guide>
        <p15:guide id="4" pos="1232">
          <p15:clr>
            <a:srgbClr val="CC2314"/>
          </p15:clr>
        </p15:guide>
        <p15:guide id="5" pos="1458">
          <p15:clr>
            <a:srgbClr val="CC2314"/>
          </p15:clr>
        </p15:guide>
        <p15:guide id="6" pos="2479">
          <p15:clr>
            <a:srgbClr val="CC2314"/>
          </p15:clr>
        </p15:guide>
        <p15:guide id="7" pos="2706">
          <p15:clr>
            <a:srgbClr val="CC2314"/>
          </p15:clr>
        </p15:guide>
        <p15:guide id="8" pos="3726">
          <p15:clr>
            <a:srgbClr val="CC2314"/>
          </p15:clr>
        </p15:guide>
        <p15:guide id="9" pos="3953">
          <p15:clr>
            <a:srgbClr val="CC2314"/>
          </p15:clr>
        </p15:guide>
        <p15:guide id="10" pos="4973">
          <p15:clr>
            <a:srgbClr val="CC2314"/>
          </p15:clr>
        </p15:guide>
        <p15:guide id="11" pos="5200">
          <p15:clr>
            <a:srgbClr val="CC2314"/>
          </p15:clr>
        </p15:guide>
        <p15:guide id="12" pos="6221">
          <p15:clr>
            <a:srgbClr val="CC2314"/>
          </p15:clr>
        </p15:guide>
        <p15:guide id="13" pos="6447">
          <p15:clr>
            <a:srgbClr val="CC2314"/>
          </p15:clr>
        </p15:guide>
        <p15:guide id="14" pos="7468">
          <p15:clr>
            <a:srgbClr val="CC2314"/>
          </p15:clr>
        </p15:guide>
        <p15:guide id="20" orient="horz" pos="4084">
          <p15:clr>
            <a:srgbClr val="CC2314"/>
          </p15:clr>
        </p15:guide>
        <p15:guide id="22" orient="horz" pos="459">
          <p15:clr>
            <a:srgbClr val="CC2314"/>
          </p15:clr>
        </p15:guide>
        <p15:guide id="23" pos="7467">
          <p15:clr>
            <a:srgbClr val="CC231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FB6C-E2F2-42C2-962C-0AE6F83E126A}"/>
              </a:ext>
            </a:extLst>
          </p:cNvPr>
          <p:cNvSpPr>
            <a:spLocks noGrp="1"/>
          </p:cNvSpPr>
          <p:nvPr>
            <p:ph type="title"/>
          </p:nvPr>
        </p:nvSpPr>
        <p:spPr/>
        <p:txBody>
          <a:bodyPr/>
          <a:lstStyle/>
          <a:p>
            <a:r>
              <a:rPr lang="en-GB" dirty="0"/>
              <a:t>Useful Segoe font icons: copy and paste from here</a:t>
            </a:r>
          </a:p>
        </p:txBody>
      </p:sp>
      <p:sp>
        <p:nvSpPr>
          <p:cNvPr id="4" name="Rectangle 3">
            <a:extLst>
              <a:ext uri="{FF2B5EF4-FFF2-40B4-BE49-F238E27FC236}">
                <a16:creationId xmlns:a16="http://schemas.microsoft.com/office/drawing/2014/main" id="{6626F752-815D-4EF5-BAF7-A63F4F92839A}"/>
              </a:ext>
            </a:extLst>
          </p:cNvPr>
          <p:cNvSpPr/>
          <p:nvPr/>
        </p:nvSpPr>
        <p:spPr>
          <a:xfrm>
            <a:off x="334962" y="5775325"/>
            <a:ext cx="11520488" cy="6420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spcAft>
                <a:spcPts val="600"/>
              </a:spcAft>
            </a:pPr>
            <a:r>
              <a:rPr lang="en-GB" sz="1600" i="1">
                <a:solidFill>
                  <a:schemeClr val="tx2"/>
                </a:solidFill>
                <a:latin typeface="+mj-lt"/>
              </a:rPr>
              <a:t>To access the whole range: </a:t>
            </a:r>
            <a:r>
              <a:rPr lang="en-GB" sz="1600" i="1">
                <a:solidFill>
                  <a:schemeClr val="tx2"/>
                </a:solidFill>
              </a:rPr>
              <a:t>Insert &gt; Symbol &gt; Segoe MDL2 Assets (or Segoe UI Symbol for some)</a:t>
            </a:r>
          </a:p>
          <a:p>
            <a:r>
              <a:rPr lang="en-GB" sz="1600" i="1">
                <a:solidFill>
                  <a:schemeClr val="tx2"/>
                </a:solidFill>
                <a:latin typeface="+mj-lt"/>
              </a:rPr>
              <a:t>To format: </a:t>
            </a:r>
            <a:r>
              <a:rPr lang="en-GB" sz="1600" i="1">
                <a:solidFill>
                  <a:schemeClr val="tx2"/>
                </a:solidFill>
              </a:rPr>
              <a:t>Use font size and colour</a:t>
            </a:r>
          </a:p>
        </p:txBody>
      </p:sp>
      <p:graphicFrame>
        <p:nvGraphicFramePr>
          <p:cNvPr id="8" name="Table 5">
            <a:extLst>
              <a:ext uri="{FF2B5EF4-FFF2-40B4-BE49-F238E27FC236}">
                <a16:creationId xmlns:a16="http://schemas.microsoft.com/office/drawing/2014/main" id="{81B2A909-14C1-4B2B-8014-3061B4FBB6F1}"/>
              </a:ext>
            </a:extLst>
          </p:cNvPr>
          <p:cNvGraphicFramePr>
            <a:graphicFrameLocks noGrp="1"/>
          </p:cNvGraphicFramePr>
          <p:nvPr>
            <p:extLst>
              <p:ext uri="{D42A27DB-BD31-4B8C-83A1-F6EECF244321}">
                <p14:modId xmlns:p14="http://schemas.microsoft.com/office/powerpoint/2010/main" val="1087952682"/>
              </p:ext>
            </p:extLst>
          </p:nvPr>
        </p:nvGraphicFramePr>
        <p:xfrm>
          <a:off x="334962" y="1082675"/>
          <a:ext cx="7560000" cy="4531360"/>
        </p:xfrm>
        <a:graphic>
          <a:graphicData uri="http://schemas.openxmlformats.org/drawingml/2006/table">
            <a:tbl>
              <a:tblPr firstRow="1" bandRow="1">
                <a:tableStyleId>{5940675A-B579-460E-94D1-54222C63F5DA}</a:tableStyleId>
              </a:tblPr>
              <a:tblGrid>
                <a:gridCol w="2160000">
                  <a:extLst>
                    <a:ext uri="{9D8B030D-6E8A-4147-A177-3AD203B41FA5}">
                      <a16:colId xmlns:a16="http://schemas.microsoft.com/office/drawing/2014/main" val="1131391282"/>
                    </a:ext>
                  </a:extLst>
                </a:gridCol>
                <a:gridCol w="1440000">
                  <a:extLst>
                    <a:ext uri="{9D8B030D-6E8A-4147-A177-3AD203B41FA5}">
                      <a16:colId xmlns:a16="http://schemas.microsoft.com/office/drawing/2014/main" val="3130048957"/>
                    </a:ext>
                  </a:extLst>
                </a:gridCol>
                <a:gridCol w="360000">
                  <a:extLst>
                    <a:ext uri="{9D8B030D-6E8A-4147-A177-3AD203B41FA5}">
                      <a16:colId xmlns:a16="http://schemas.microsoft.com/office/drawing/2014/main" val="3674549651"/>
                    </a:ext>
                  </a:extLst>
                </a:gridCol>
                <a:gridCol w="1188000">
                  <a:extLst>
                    <a:ext uri="{9D8B030D-6E8A-4147-A177-3AD203B41FA5}">
                      <a16:colId xmlns:a16="http://schemas.microsoft.com/office/drawing/2014/main" val="140212536"/>
                    </a:ext>
                  </a:extLst>
                </a:gridCol>
                <a:gridCol w="2412000">
                  <a:extLst>
                    <a:ext uri="{9D8B030D-6E8A-4147-A177-3AD203B41FA5}">
                      <a16:colId xmlns:a16="http://schemas.microsoft.com/office/drawing/2014/main" val="41769523"/>
                    </a:ext>
                  </a:extLst>
                </a:gridCol>
              </a:tblGrid>
              <a:tr h="162939">
                <a:tc gridSpan="2">
                  <a:txBody>
                    <a:bodyPr/>
                    <a:lstStyle/>
                    <a:p>
                      <a:pPr algn="l"/>
                      <a:r>
                        <a:rPr lang="en-GB" sz="2000" dirty="0">
                          <a:solidFill>
                            <a:schemeClr val="accent1"/>
                          </a:solidFill>
                          <a:latin typeface="+mj-lt"/>
                        </a:rPr>
                        <a:t>Segoe MDL2 Assets</a:t>
                      </a:r>
                    </a:p>
                  </a:txBody>
                  <a:tcPr marL="0" marR="45720">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schemeClr val="bg2"/>
                        </a:solidFill>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1600">
                        <a:solidFill>
                          <a:schemeClr val="accent2"/>
                        </a:solidFill>
                        <a:latin typeface="+mj-lt"/>
                      </a:endParaRPr>
                    </a:p>
                  </a:txBody>
                  <a:tcPr marL="45720" marR="45720">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a:solidFill>
                          <a:schemeClr val="accent2"/>
                        </a:solidFill>
                        <a:latin typeface="+mj-lt"/>
                        <a:ea typeface="+mn-ea"/>
                        <a:cs typeface="+mn-cs"/>
                      </a:endParaRPr>
                    </a:p>
                  </a:txBody>
                  <a:tcPr marL="45720" marR="45720">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a:p>
                  </a:txBody>
                  <a:tcPr marL="45720" marR="45720"/>
                </a:tc>
                <a:extLst>
                  <a:ext uri="{0D108BD9-81ED-4DB2-BD59-A6C34878D82A}">
                    <a16:rowId xmlns:a16="http://schemas.microsoft.com/office/drawing/2014/main" val="964147340"/>
                  </a:ext>
                </a:extLst>
              </a:tr>
              <a:tr h="179233">
                <a:tc rowSpan="4">
                  <a:txBody>
                    <a:bodyPr/>
                    <a:lstStyle/>
                    <a:p>
                      <a:pPr marL="0" marR="0" lvl="0" indent="0" algn="l" defTabSz="914400" rtl="0" eaLnBrk="1" fontAlgn="auto" hangingPunct="1">
                        <a:lnSpc>
                          <a:spcPct val="100000"/>
                        </a:lnSpc>
                        <a:spcBef>
                          <a:spcPts val="0"/>
                        </a:spcBef>
                        <a:spcAft>
                          <a:spcPts val="0"/>
                        </a:spcAft>
                        <a:buFontTx/>
                        <a:buNone/>
                      </a:pPr>
                      <a:r>
                        <a:rPr lang="en-GB" sz="1600" b="0" i="0" u="none" strike="noStrike" kern="1200" cap="none" spc="0" normalizeH="0" baseline="0">
                          <a:solidFill>
                            <a:schemeClr val="tx2">
                              <a:lumMod val="100000"/>
                            </a:schemeClr>
                          </a:solidFill>
                          <a:latin typeface="Segoe UI Light" panose="020B0502040204020203" pitchFamily="34" charset="0"/>
                          <a:ea typeface="+mn-ea"/>
                          <a:cs typeface="+mn-cs"/>
                          <a:sym typeface=""/>
                        </a:rPr>
                        <a:t>Green/amber/red</a:t>
                      </a:r>
                    </a:p>
                    <a:p>
                      <a:pPr marL="0" marR="0" lvl="0" indent="0" algn="l" defTabSz="914400" rtl="0" eaLnBrk="1" fontAlgn="auto" hangingPunct="1">
                        <a:lnSpc>
                          <a:spcPct val="100000"/>
                        </a:lnSpc>
                        <a:spcBef>
                          <a:spcPts val="0"/>
                        </a:spcBef>
                        <a:spcAft>
                          <a:spcPts val="0"/>
                        </a:spcAft>
                        <a:buFontTx/>
                        <a:buNone/>
                      </a:pPr>
                      <a:r>
                        <a:rPr lang="en-GB" sz="1600" b="0" i="0" u="none" strike="noStrike" kern="1200" cap="none" spc="0" normalizeH="0" baseline="0">
                          <a:solidFill>
                            <a:schemeClr val="tx2">
                              <a:lumMod val="100000"/>
                            </a:schemeClr>
                          </a:solidFill>
                          <a:latin typeface="Segoe UI Light" panose="020B0502040204020203" pitchFamily="34" charset="0"/>
                          <a:ea typeface="+mn-ea"/>
                          <a:cs typeface="+mn-cs"/>
                          <a:sym typeface=""/>
                        </a:rPr>
                        <a:t>Yes/maybe/no</a:t>
                      </a:r>
                    </a:p>
                  </a:txBody>
                  <a:tcPr marL="0" marR="45720">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accent1"/>
                          </a:solidFill>
                          <a:latin typeface="Segoe MDL2 Assets" panose="050A0102010101010101" pitchFamily="18" charset="0"/>
                        </a:rPr>
                        <a:t></a:t>
                      </a:r>
                      <a:r>
                        <a:rPr lang="en-GB" sz="1600"/>
                        <a:t> </a:t>
                      </a:r>
                      <a:r>
                        <a:rPr lang="en-GB" sz="1600">
                          <a:solidFill>
                            <a:schemeClr val="accent2"/>
                          </a:solidFill>
                          <a:latin typeface="Segoe MDL2 Assets" panose="050A0102010101010101" pitchFamily="18" charset="0"/>
                          <a:sym typeface="Wingdings" panose="05000000000000000000" pitchFamily="2" charset="2"/>
                        </a:rPr>
                        <a:t> </a:t>
                      </a:r>
                      <a:r>
                        <a:rPr lang="en-GB" sz="1600">
                          <a:solidFill>
                            <a:schemeClr val="accent6"/>
                          </a:solidFill>
                          <a:latin typeface="Segoe MDL2 Assets" panose="050A0102010101010101" pitchFamily="18" charset="0"/>
                        </a:rPr>
                        <a:t></a:t>
                      </a:r>
                      <a:endParaRPr lang="en-GB" sz="1600">
                        <a:solidFill>
                          <a:schemeClr val="bg2"/>
                        </a:solidFill>
                      </a:endParaRPr>
                    </a:p>
                  </a:txBody>
                  <a:tcPr marL="45720" marR="4572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r"/>
                      <a:endParaRPr lang="en-GB" sz="1600">
                        <a:solidFill>
                          <a:schemeClr val="tx2"/>
                        </a:solidFill>
                      </a:endParaRPr>
                    </a:p>
                  </a:txBody>
                  <a:tcPr marL="45720" marR="45720">
                    <a:lnL w="12700" cmpd="sng">
                      <a:noFill/>
                    </a:lnL>
                    <a:lnR w="12700" cmpd="sng">
                      <a:noFill/>
                    </a:lnR>
                    <a:lnT w="28575"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600">
                          <a:solidFill>
                            <a:schemeClr val="tx2"/>
                          </a:solidFill>
                        </a:rPr>
                        <a:t>Person, team</a:t>
                      </a:r>
                    </a:p>
                  </a:txBody>
                  <a:tcPr marL="0" marR="45720">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2"/>
                          </a:solidFill>
                          <a:latin typeface="Segoe MDL2 Assets" panose="050A0102010101010101" pitchFamily="18" charset="0"/>
                        </a:rPr>
                        <a:t> </a:t>
                      </a:r>
                    </a:p>
                  </a:txBody>
                  <a:tcPr marL="45720" marR="4572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8924136"/>
                  </a:ext>
                </a:extLst>
              </a:tr>
              <a:tr h="179233">
                <a:tc vMerge="1">
                  <a:txBody>
                    <a:bodyPr/>
                    <a:lstStyle/>
                    <a:p>
                      <a:endParaRPr lang="en-GB" sz="1400">
                        <a:solidFill>
                          <a:schemeClr val="tx2"/>
                        </a:solidFill>
                      </a:endParaRP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accent1"/>
                          </a:solidFill>
                          <a:latin typeface="Segoe MDL2 Assets" panose="050A0102010101010101" pitchFamily="18" charset="0"/>
                          <a:sym typeface="Wingdings" panose="05000000000000000000" pitchFamily="2" charset="2"/>
                        </a:rPr>
                        <a:t></a:t>
                      </a:r>
                      <a:r>
                        <a:rPr lang="en-GB" sz="1600" dirty="0">
                          <a:solidFill>
                            <a:schemeClr val="accent6"/>
                          </a:solidFill>
                          <a:latin typeface="Segoe MDL2 Assets" panose="050A0102010101010101" pitchFamily="18" charset="0"/>
                          <a:sym typeface="Wingdings" panose="05000000000000000000" pitchFamily="2" charset="2"/>
                        </a:rPr>
                        <a:t> </a:t>
                      </a:r>
                      <a:r>
                        <a:rPr lang="en-GB" sz="1600" dirty="0">
                          <a:solidFill>
                            <a:schemeClr val="accent2"/>
                          </a:solidFill>
                          <a:latin typeface="Segoe MDL2 Assets" panose="050A0102010101010101" pitchFamily="18" charset="0"/>
                          <a:sym typeface="Wingdings" panose="05000000000000000000" pitchFamily="2" charset="2"/>
                        </a:rPr>
                        <a:t> </a:t>
                      </a:r>
                      <a:r>
                        <a:rPr lang="en-GB" sz="1600" dirty="0">
                          <a:solidFill>
                            <a:schemeClr val="accent6"/>
                          </a:solidFill>
                          <a:latin typeface="Segoe MDL2 Assets" panose="050A0102010101010101" pitchFamily="18" charset="0"/>
                          <a:sym typeface="Wingdings" panose="05000000000000000000" pitchFamily="2" charset="2"/>
                        </a:rPr>
                        <a:t></a:t>
                      </a:r>
                      <a:endParaRPr lang="en-GB" sz="1600" dirty="0">
                        <a:solidFill>
                          <a:schemeClr val="bg2"/>
                        </a:solidFill>
                        <a:latin typeface="Segoe MDL2 Assets" panose="050A0102010101010101" pitchFamily="18" charset="0"/>
                        <a:sym typeface="Wingdings" panose="05000000000000000000" pitchFamily="2" charset="2"/>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400">
                        <a:solidFill>
                          <a:schemeClr val="tx2"/>
                        </a:solidFill>
                      </a:endParaRP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600">
                          <a:solidFill>
                            <a:schemeClr val="tx2"/>
                          </a:solidFill>
                        </a:rPr>
                        <a:t>Product, idea</a:t>
                      </a:r>
                    </a:p>
                  </a:txBody>
                  <a:tcPr marL="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tx2"/>
                          </a:solidFill>
                          <a:latin typeface="Segoe MDL2 Assets" panose="050A0102010101010101" pitchFamily="18" charset="0"/>
                          <a:sym typeface="Wingdings" panose="05000000000000000000" pitchFamily="2" charset="2"/>
                        </a:rPr>
                        <a:t></a:t>
                      </a:r>
                      <a:r>
                        <a:rPr lang="en-GB" sz="1600">
                          <a:latin typeface="Segoe MDL2 Assets" panose="050A0102010101010101" pitchFamily="18" charset="0"/>
                          <a:sym typeface="Wingdings" panose="05000000000000000000" pitchFamily="2" charset="2"/>
                        </a:rPr>
                        <a:t> </a:t>
                      </a:r>
                      <a:r>
                        <a:rPr lang="en-GB" sz="1600">
                          <a:solidFill>
                            <a:schemeClr val="accent2"/>
                          </a:solidFill>
                          <a:latin typeface="Segoe MDL2 Assets" panose="050A0102010101010101" pitchFamily="18" charset="0"/>
                          <a:sym typeface="Wingdings" panose="05000000000000000000" pitchFamily="2" charset="2"/>
                        </a:rPr>
                        <a:t></a:t>
                      </a:r>
                      <a:endParaRPr lang="en-GB" sz="1600">
                        <a:latin typeface="Segoe MDL2 Assets" panose="050A0102010101010101" pitchFamily="18" charset="0"/>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4170251"/>
                  </a:ext>
                </a:extLst>
              </a:tr>
              <a:tr h="179233">
                <a:tc vMerge="1">
                  <a:txBody>
                    <a:bodyPr/>
                    <a:lstStyle/>
                    <a:p>
                      <a:endParaRPr lang="en-GB" sz="1400">
                        <a:solidFill>
                          <a:schemeClr val="tx2"/>
                        </a:solidFill>
                      </a:endParaRP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accent1"/>
                          </a:solidFill>
                          <a:latin typeface="Segoe MDL2 Assets" panose="050A0102010101010101" pitchFamily="18" charset="0"/>
                        </a:rPr>
                        <a:t> </a:t>
                      </a:r>
                      <a:r>
                        <a:rPr lang="en-GB" sz="1600">
                          <a:solidFill>
                            <a:schemeClr val="accent2"/>
                          </a:solidFill>
                          <a:latin typeface="Segoe MDL2 Assets" panose="050A0102010101010101" pitchFamily="18" charset="0"/>
                          <a:sym typeface="Wingdings" panose="05000000000000000000" pitchFamily="2" charset="2"/>
                        </a:rPr>
                        <a:t></a:t>
                      </a:r>
                      <a:r>
                        <a:rPr lang="en-GB" sz="1600"/>
                        <a:t> </a:t>
                      </a:r>
                      <a:r>
                        <a:rPr lang="en-GB" sz="1600">
                          <a:solidFill>
                            <a:schemeClr val="accent6"/>
                          </a:solidFill>
                          <a:latin typeface="Segoe MDL2 Assets" panose="050A0102010101010101" pitchFamily="18" charset="0"/>
                        </a:rPr>
                        <a:t></a:t>
                      </a:r>
                      <a:endParaRPr lang="en-GB" sz="1600">
                        <a:solidFill>
                          <a:schemeClr val="accent2"/>
                        </a:solidFill>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400">
                        <a:solidFill>
                          <a:schemeClr val="tx2"/>
                        </a:solidFill>
                      </a:endParaRP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600">
                          <a:solidFill>
                            <a:schemeClr val="tx2"/>
                          </a:solidFill>
                        </a:rPr>
                        <a:t>Safe/warning</a:t>
                      </a:r>
                    </a:p>
                  </a:txBody>
                  <a:tcPr marL="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accent6"/>
                          </a:solidFill>
                          <a:latin typeface="Segoe MDL2 Assets" panose="050A0102010101010101" pitchFamily="18" charset="0"/>
                        </a:rPr>
                        <a:t> </a:t>
                      </a:r>
                      <a:r>
                        <a:rPr lang="en-GB" sz="1600">
                          <a:solidFill>
                            <a:schemeClr val="accent2"/>
                          </a:solidFill>
                          <a:latin typeface="Segoe MDL2 Assets" panose="050A0102010101010101" pitchFamily="18" charset="0"/>
                        </a:rPr>
                        <a:t></a:t>
                      </a:r>
                      <a:endParaRPr lang="en-GB" sz="1600">
                        <a:latin typeface="Segoe MDL2 Assets" panose="050A0102010101010101" pitchFamily="18" charset="0"/>
                      </a:endParaRP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3152249"/>
                  </a:ext>
                </a:extLst>
              </a:tr>
              <a:tr h="179233">
                <a:tc vMerge="1">
                  <a:txBody>
                    <a:bodyPr/>
                    <a:lstStyle/>
                    <a:p>
                      <a:endParaRPr lang="en-GB" sz="1400">
                        <a:solidFill>
                          <a:schemeClr val="tx2"/>
                        </a:solidFill>
                      </a:endParaRP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accent1"/>
                          </a:solidFill>
                          <a:latin typeface="Segoe MDL2 Assets" panose="050A0102010101010101" pitchFamily="18" charset="0"/>
                          <a:sym typeface="Wingdings" panose="05000000000000000000" pitchFamily="2" charset="2"/>
                        </a:rPr>
                        <a:t> </a:t>
                      </a:r>
                      <a:r>
                        <a:rPr lang="en-GB" sz="1600">
                          <a:solidFill>
                            <a:schemeClr val="accent2"/>
                          </a:solidFill>
                          <a:latin typeface="Segoe MDL2 Assets" panose="050A0102010101010101" pitchFamily="18" charset="0"/>
                          <a:sym typeface="Wingdings" panose="05000000000000000000" pitchFamily="2" charset="2"/>
                        </a:rPr>
                        <a:t> </a:t>
                      </a:r>
                      <a:r>
                        <a:rPr lang="en-GB" sz="1600">
                          <a:solidFill>
                            <a:schemeClr val="accent6"/>
                          </a:solidFill>
                          <a:latin typeface="Segoe MDL2 Assets" panose="050A0102010101010101" pitchFamily="18" charset="0"/>
                          <a:sym typeface="Wingdings" panose="05000000000000000000" pitchFamily="2" charset="2"/>
                        </a:rPr>
                        <a:t></a:t>
                      </a: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400">
                        <a:solidFill>
                          <a:schemeClr val="tx2"/>
                        </a:solidFill>
                      </a:endParaRP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600">
                          <a:solidFill>
                            <a:schemeClr val="tx2"/>
                          </a:solidFill>
                        </a:rPr>
                        <a:t>Global/local</a:t>
                      </a:r>
                    </a:p>
                  </a:txBody>
                  <a:tcPr marL="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accent4"/>
                          </a:solidFill>
                          <a:latin typeface="Segoe MDL2 Assets" panose="050A0102010101010101" pitchFamily="18" charset="0"/>
                        </a:rPr>
                        <a:t> </a:t>
                      </a:r>
                      <a:r>
                        <a:rPr lang="en-GB" sz="1600" dirty="0">
                          <a:solidFill>
                            <a:schemeClr val="accent4"/>
                          </a:solidFill>
                          <a:latin typeface="Segoe MDL2 Assets" panose="050A0102010101010101" pitchFamily="18" charset="0"/>
                          <a:sym typeface="Wingdings" panose="05000000000000000000" pitchFamily="2" charset="2"/>
                        </a:rPr>
                        <a:t></a:t>
                      </a:r>
                      <a:r>
                        <a:rPr lang="en-GB" sz="1600" dirty="0">
                          <a:solidFill>
                            <a:srgbClr val="00B0F0"/>
                          </a:solidFill>
                          <a:latin typeface="Segoe MDL2 Assets" panose="050A0102010101010101" pitchFamily="18" charset="0"/>
                          <a:sym typeface="Wingdings" panose="05000000000000000000" pitchFamily="2" charset="2"/>
                        </a:rPr>
                        <a:t> </a:t>
                      </a:r>
                      <a:r>
                        <a:rPr lang="en-GB" sz="1600" dirty="0">
                          <a:solidFill>
                            <a:schemeClr val="tx2"/>
                          </a:solidFill>
                          <a:latin typeface="Segoe MDL2 Assets" panose="050A0102010101010101" pitchFamily="18" charset="0"/>
                          <a:sym typeface="Wingdings" panose="05000000000000000000" pitchFamily="2" charset="2"/>
                        </a:rPr>
                        <a:t></a:t>
                      </a:r>
                      <a:r>
                        <a:rPr lang="en-GB" sz="1600" dirty="0">
                          <a:solidFill>
                            <a:schemeClr val="tx2"/>
                          </a:solidFill>
                          <a:latin typeface="Segoe MDL2 Assets" panose="050A0102010101010101" pitchFamily="18" charset="0"/>
                        </a:rPr>
                        <a:t></a:t>
                      </a:r>
                      <a:r>
                        <a:rPr lang="en-GB" sz="1600" dirty="0">
                          <a:solidFill>
                            <a:srgbClr val="00B0F0"/>
                          </a:solidFill>
                          <a:latin typeface="Segoe MDL2 Assets" panose="050A0102010101010101" pitchFamily="18" charset="0"/>
                          <a:sym typeface="Wingdings" panose="05000000000000000000" pitchFamily="2" charset="2"/>
                        </a:rPr>
                        <a:t> </a:t>
                      </a: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3222127"/>
                  </a:ext>
                </a:extLst>
              </a:tr>
              <a:tr h="179233">
                <a:tc>
                  <a:txBody>
                    <a:bodyPr/>
                    <a:lstStyle/>
                    <a:p>
                      <a:pPr algn="l"/>
                      <a:r>
                        <a:rPr lang="en-GB" sz="1600">
                          <a:solidFill>
                            <a:schemeClr val="tx2"/>
                          </a:solidFill>
                        </a:rPr>
                        <a:t>Task/action, open/done</a:t>
                      </a:r>
                    </a:p>
                  </a:txBody>
                  <a:tcPr marL="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latin typeface="Segoe MDL2 Assets" panose="050A0102010101010101" pitchFamily="18" charset="0"/>
                          <a:sym typeface="Wingdings" panose="05000000000000000000" pitchFamily="2" charset="2"/>
                        </a:rPr>
                        <a:t>  </a:t>
                      </a: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600">
                        <a:solidFill>
                          <a:schemeClr val="tx2"/>
                        </a:solidFill>
                      </a:endParaRPr>
                    </a:p>
                  </a:txBody>
                  <a:tcPr marL="45720" marR="4572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600">
                          <a:solidFill>
                            <a:schemeClr val="tx2"/>
                          </a:solidFill>
                        </a:rPr>
                        <a:t>Rating</a:t>
                      </a:r>
                    </a:p>
                  </a:txBody>
                  <a:tcPr marL="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accent2"/>
                          </a:solidFill>
                          <a:latin typeface="Segoe MDL2 Assets" panose="050A0102010101010101" pitchFamily="18" charset="0"/>
                        </a:rPr>
                        <a:t>    </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623237"/>
                  </a:ext>
                </a:extLst>
              </a:tr>
              <a:tr h="179233">
                <a:tc>
                  <a:txBody>
                    <a:bodyPr/>
                    <a:lstStyle/>
                    <a:p>
                      <a:pPr algn="l"/>
                      <a:r>
                        <a:rPr lang="en-GB" sz="1600">
                          <a:solidFill>
                            <a:schemeClr val="tx2"/>
                          </a:solidFill>
                        </a:rPr>
                        <a:t>More/less</a:t>
                      </a:r>
                    </a:p>
                  </a:txBody>
                  <a:tcPr marL="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a:solidFill>
                            <a:schemeClr val="tx2"/>
                          </a:solidFill>
                          <a:latin typeface="Segoe MDL2 Assets" panose="050A0102010101010101" pitchFamily="18" charset="0"/>
                        </a:rPr>
                        <a:t></a:t>
                      </a:r>
                      <a:r>
                        <a:rPr lang="en-GB" sz="1600">
                          <a:latin typeface="Segoe MDL2 Assets" panose="050A0102010101010101" pitchFamily="18" charset="0"/>
                        </a:rPr>
                        <a:t> </a:t>
                      </a:r>
                      <a:r>
                        <a:rPr lang="en-GB" sz="1600">
                          <a:solidFill>
                            <a:schemeClr val="accent6"/>
                          </a:solidFill>
                          <a:latin typeface="Segoe MDL2 Assets" panose="050A0102010101010101" pitchFamily="18" charset="0"/>
                        </a:rPr>
                        <a:t></a:t>
                      </a:r>
                      <a:endParaRPr lang="en-GB" sz="1600"/>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600">
                        <a:solidFill>
                          <a:schemeClr val="tx2"/>
                        </a:solidFill>
                      </a:endParaRPr>
                    </a:p>
                  </a:txBody>
                  <a:tcPr marL="45720" marR="4572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600">
                          <a:solidFill>
                            <a:schemeClr val="tx2"/>
                          </a:solidFill>
                        </a:rPr>
                        <a:t>Rate/speed</a:t>
                      </a:r>
                    </a:p>
                  </a:txBody>
                  <a:tcPr marL="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2"/>
                          </a:solidFill>
                          <a:latin typeface="Segoe MDL2 Assets" panose="050A0102010101010101" pitchFamily="18" charset="0"/>
                        </a:rPr>
                        <a:t>  </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2252198"/>
                  </a:ext>
                </a:extLst>
              </a:tr>
              <a:tr h="179233">
                <a:tc rowSpan="3">
                  <a:txBody>
                    <a:bodyPr/>
                    <a:lstStyle/>
                    <a:p>
                      <a:pPr algn="l"/>
                      <a:r>
                        <a:rPr lang="en-GB" sz="1600">
                          <a:solidFill>
                            <a:schemeClr val="tx2"/>
                          </a:solidFill>
                        </a:rPr>
                        <a:t>Directions/change</a:t>
                      </a:r>
                    </a:p>
                  </a:txBody>
                  <a:tcPr marL="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buNone/>
                      </a:pPr>
                      <a:r>
                        <a:rPr lang="en-GB" sz="1600" dirty="0">
                          <a:solidFill>
                            <a:schemeClr val="tx2"/>
                          </a:solidFill>
                          <a:latin typeface="Segoe MDL2 Assets" panose="050A0102010101010101" pitchFamily="18" charset="0"/>
                          <a:sym typeface="Wingdings" panose="05000000000000000000" pitchFamily="2" charset="2"/>
                        </a:rPr>
                        <a:t> </a:t>
                      </a: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4">
                  <a:txBody>
                    <a:bodyPr/>
                    <a:lstStyle/>
                    <a:p>
                      <a:pPr algn="r"/>
                      <a:endParaRPr lang="en-GB" sz="1600">
                        <a:solidFill>
                          <a:schemeClr val="tx2"/>
                        </a:solidFill>
                      </a:endParaRPr>
                    </a:p>
                  </a:txBody>
                  <a:tcPr marL="45720" marR="4572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GB" sz="1600">
                          <a:solidFill>
                            <a:schemeClr val="tx2"/>
                          </a:solidFill>
                        </a:rPr>
                        <a:t>Strength</a:t>
                      </a:r>
                    </a:p>
                  </a:txBody>
                  <a:tcPr marL="0" marR="45720">
                    <a:lnL w="12700" cmpd="sng">
                      <a:noFill/>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2"/>
                          </a:solidFill>
                          <a:latin typeface="Segoe MDL2 Assets" panose="050A0102010101010101" pitchFamily="18" charset="0"/>
                        </a:rPr>
                        <a:t>    </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89522619"/>
                  </a:ext>
                </a:extLst>
              </a:tr>
              <a:tr h="335280">
                <a:tc vMerge="1">
                  <a:txBody>
                    <a:bodyPr/>
                    <a:lstStyle/>
                    <a:p>
                      <a:endParaRPr lang="en-GB" sz="1400">
                        <a:solidFill>
                          <a:schemeClr val="tx2"/>
                        </a:solidFill>
                      </a:endParaRPr>
                    </a:p>
                  </a:txBody>
                  <a:tcPr marL="45720" marR="45720">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2"/>
                          </a:solidFill>
                          <a:latin typeface="Segoe MDL2 Assets" panose="050A0102010101010101" pitchFamily="18" charset="0"/>
                          <a:sym typeface="Wingdings" panose="05000000000000000000" pitchFamily="2" charset="2"/>
                        </a:rPr>
                        <a:t> </a:t>
                      </a:r>
                    </a:p>
                  </a:txBody>
                  <a:tcPr marL="45720" marR="4572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400">
                        <a:solidFill>
                          <a:schemeClr val="tx2"/>
                        </a:solidFill>
                      </a:endParaRPr>
                    </a:p>
                  </a:txBody>
                  <a:tcPr marL="45720" marR="45720">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1600">
                        <a:solidFill>
                          <a:schemeClr val="tx2"/>
                        </a:solidFill>
                      </a:endParaRPr>
                    </a:p>
                  </a:txBody>
                  <a:tcPr marL="0" marR="45720">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2"/>
                          </a:solidFill>
                          <a:latin typeface="Segoe MDL2 Assets" panose="050A0102010101010101" pitchFamily="18" charset="0"/>
                          <a:sym typeface="Wingdings" panose="05000000000000000000" pitchFamily="2" charset="2"/>
                        </a:rPr>
                        <a:t></a:t>
                      </a:r>
                    </a:p>
                  </a:txBody>
                  <a:tcPr marL="45720" marR="45720">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5759233"/>
                  </a:ext>
                </a:extLst>
              </a:tr>
              <a:tr h="629920">
                <a:tc vMerge="1">
                  <a:txBody>
                    <a:bodyPr/>
                    <a:lstStyle/>
                    <a:p>
                      <a:endParaRPr lang="en-GB"/>
                    </a:p>
                  </a:txBody>
                  <a:tcPr marL="45720" marR="4572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2"/>
                          </a:solidFill>
                          <a:latin typeface="Segoe MDL2 Assets" panose="050A0102010101010101" pitchFamily="18" charset="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2"/>
                          </a:solidFill>
                          <a:latin typeface="Segoe MDL2 Assets" panose="050A0102010101010101" pitchFamily="18" charset="0"/>
                          <a:sym typeface="Wingdings" panose="05000000000000000000" pitchFamily="2" charset="2"/>
                        </a:rPr>
                        <a:t>   </a:t>
                      </a:r>
                    </a:p>
                  </a:txBody>
                  <a:tcPr marL="45720" marR="4572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tx2"/>
                          </a:solidFill>
                        </a:rPr>
                        <a:t>Completion (6ths)</a:t>
                      </a:r>
                    </a:p>
                  </a:txBody>
                  <a:tcPr marL="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tx2"/>
                          </a:solidFill>
                          <a:latin typeface="Segoe MDL2 Assets" panose="050A0102010101010101" pitchFamily="18" charset="0"/>
                          <a:sym typeface="Wingdings" panose="05000000000000000000" pitchFamily="2" charset="2"/>
                        </a:rPr>
                        <a:t>      </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6831046"/>
                  </a:ext>
                </a:extLst>
              </a:tr>
              <a:tr h="822960">
                <a:tc>
                  <a:txBody>
                    <a:bodyPr/>
                    <a:lstStyle/>
                    <a:p>
                      <a:endParaRPr lang="en-GB" sz="1400">
                        <a:solidFill>
                          <a:schemeClr val="tx2"/>
                        </a:solidFill>
                      </a:endParaRP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schemeClr val="accent6"/>
                        </a:solidFill>
                        <a:latin typeface="Segoe MDL2 Assets" panose="050A0102010101010101" pitchFamily="18" charset="0"/>
                        <a:sym typeface="Wingdings" panose="05000000000000000000" pitchFamily="2" charset="2"/>
                      </a:endParaRP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sz="1400">
                        <a:solidFill>
                          <a:schemeClr val="tx2"/>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tx2"/>
                          </a:solidFill>
                        </a:rPr>
                        <a:t>Completion (10ths)</a:t>
                      </a:r>
                    </a:p>
                  </a:txBody>
                  <a:tcPr marL="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2"/>
                          </a:solidFill>
                          <a:latin typeface="Segoe MDL2 Assets" panose="050A0102010101010101" pitchFamily="18" charset="0"/>
                          <a:sym typeface="Wingdings" panose="05000000000000000000" pitchFamily="2" charset="2"/>
                        </a:rPr>
                        <a:t></a:t>
                      </a:r>
                      <a:br>
                        <a:rPr lang="en-GB" sz="1600" dirty="0">
                          <a:solidFill>
                            <a:schemeClr val="tx2"/>
                          </a:solidFill>
                          <a:latin typeface="Segoe MDL2 Assets" panose="050A0102010101010101" pitchFamily="18" charset="0"/>
                          <a:sym typeface="Wingdings" panose="05000000000000000000" pitchFamily="2" charset="2"/>
                        </a:rPr>
                      </a:br>
                      <a:r>
                        <a:rPr lang="en-GB" sz="1600" dirty="0">
                          <a:solidFill>
                            <a:schemeClr val="tx2"/>
                          </a:solidFill>
                          <a:latin typeface="Segoe MDL2 Assets" panose="050A0102010101010101" pitchFamily="18" charset="0"/>
                          <a:sym typeface="Wingdings" panose="05000000000000000000" pitchFamily="2" charset="2"/>
                        </a:rPr>
                        <a:t></a:t>
                      </a:r>
                      <a:br>
                        <a:rPr lang="en-GB" sz="1600" dirty="0">
                          <a:solidFill>
                            <a:schemeClr val="tx2"/>
                          </a:solidFill>
                          <a:latin typeface="Segoe MDL2 Assets" panose="050A0102010101010101" pitchFamily="18" charset="0"/>
                          <a:sym typeface="Wingdings" panose="05000000000000000000" pitchFamily="2" charset="2"/>
                        </a:rPr>
                      </a:br>
                      <a:r>
                        <a:rPr lang="en-GB" sz="1600" dirty="0">
                          <a:solidFill>
                            <a:schemeClr val="tx2"/>
                          </a:solidFill>
                          <a:latin typeface="Segoe MDL2 Assets" panose="050A0102010101010101" pitchFamily="18" charset="0"/>
                          <a:sym typeface="Wingdings" panose="05000000000000000000" pitchFamily="2" charset="2"/>
                        </a:rPr>
                        <a:t></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750135"/>
                  </a:ext>
                </a:extLst>
              </a:tr>
            </a:tbl>
          </a:graphicData>
        </a:graphic>
      </p:graphicFrame>
      <p:graphicFrame>
        <p:nvGraphicFramePr>
          <p:cNvPr id="9" name="Table 5">
            <a:extLst>
              <a:ext uri="{FF2B5EF4-FFF2-40B4-BE49-F238E27FC236}">
                <a16:creationId xmlns:a16="http://schemas.microsoft.com/office/drawing/2014/main" id="{62410C19-22B8-4B9D-AD1F-D85D23DDDFC4}"/>
              </a:ext>
            </a:extLst>
          </p:cNvPr>
          <p:cNvGraphicFramePr>
            <a:graphicFrameLocks noGrp="1"/>
          </p:cNvGraphicFramePr>
          <p:nvPr>
            <p:extLst>
              <p:ext uri="{D42A27DB-BD31-4B8C-83A1-F6EECF244321}">
                <p14:modId xmlns:p14="http://schemas.microsoft.com/office/powerpoint/2010/main" val="4062888623"/>
              </p:ext>
            </p:extLst>
          </p:nvPr>
        </p:nvGraphicFramePr>
        <p:xfrm>
          <a:off x="8255001" y="1082675"/>
          <a:ext cx="3600000" cy="4534080"/>
        </p:xfrm>
        <a:graphic>
          <a:graphicData uri="http://schemas.openxmlformats.org/drawingml/2006/table">
            <a:tbl>
              <a:tblPr firstRow="1" bandRow="1">
                <a:tableStyleId>{5940675A-B579-460E-94D1-54222C63F5DA}</a:tableStyleId>
              </a:tblPr>
              <a:tblGrid>
                <a:gridCol w="1548000">
                  <a:extLst>
                    <a:ext uri="{9D8B030D-6E8A-4147-A177-3AD203B41FA5}">
                      <a16:colId xmlns:a16="http://schemas.microsoft.com/office/drawing/2014/main" val="236561456"/>
                    </a:ext>
                  </a:extLst>
                </a:gridCol>
                <a:gridCol w="2052000">
                  <a:extLst>
                    <a:ext uri="{9D8B030D-6E8A-4147-A177-3AD203B41FA5}">
                      <a16:colId xmlns:a16="http://schemas.microsoft.com/office/drawing/2014/main" val="2191350444"/>
                    </a:ext>
                  </a:extLst>
                </a:gridCol>
              </a:tblGrid>
              <a:tr h="2833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solidFill>
                            <a:schemeClr val="accent1"/>
                          </a:solidFill>
                          <a:latin typeface="+mj-lt"/>
                        </a:rPr>
                        <a:t>Segoe UI Symbol</a:t>
                      </a:r>
                    </a:p>
                  </a:txBody>
                  <a:tcPr marL="0" marR="45720">
                    <a:lnL w="6350" cap="flat" cmpd="sng" algn="ctr">
                      <a:noFill/>
                      <a:prstDash val="solid"/>
                      <a:round/>
                      <a:headEnd type="none" w="med" len="med"/>
                      <a:tailEnd type="none" w="med" len="med"/>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a:solidFill>
                          <a:schemeClr val="tx2"/>
                        </a:solidFill>
                      </a:endParaRPr>
                    </a:p>
                  </a:txBody>
                  <a:tcPr marL="45720" marR="45720"/>
                </a:tc>
                <a:extLst>
                  <a:ext uri="{0D108BD9-81ED-4DB2-BD59-A6C34878D82A}">
                    <a16:rowId xmlns:a16="http://schemas.microsoft.com/office/drawing/2014/main" val="964147340"/>
                  </a:ext>
                </a:extLst>
              </a:tr>
              <a:tr h="283315">
                <a:tc>
                  <a:txBody>
                    <a:bodyPr/>
                    <a:lstStyle/>
                    <a:p>
                      <a:pPr marL="0" marR="0" lvl="0" indent="0" algn="l" defTabSz="914400" rtl="0" eaLnBrk="1" fontAlgn="auto" hangingPunct="1">
                        <a:lnSpc>
                          <a:spcPct val="100000"/>
                        </a:lnSpc>
                        <a:spcBef>
                          <a:spcPts val="0"/>
                        </a:spcBef>
                        <a:spcAft>
                          <a:spcPts val="0"/>
                        </a:spcAft>
                        <a:buFontTx/>
                        <a:buNone/>
                      </a:pPr>
                      <a:r>
                        <a:rPr lang="en-GB" sz="1600" b="0" i="0" u="none" strike="noStrike" kern="1200" cap="none" spc="0" normalizeH="0" baseline="0">
                          <a:solidFill>
                            <a:schemeClr val="tx2">
                              <a:lumMod val="100000"/>
                            </a:schemeClr>
                          </a:solidFill>
                          <a:latin typeface="Segoe UI Light" panose="020B0502040204020203" pitchFamily="34" charset="0"/>
                          <a:ea typeface="+mn-ea"/>
                          <a:cs typeface="+mn-cs"/>
                          <a:sym typeface=""/>
                        </a:rPr>
                        <a:t>Harvey balls</a:t>
                      </a:r>
                    </a:p>
                  </a:txBody>
                  <a:tcPr marL="0" marR="45720">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2">
                              <a:lumMod val="100000"/>
                            </a:schemeClr>
                          </a:solidFill>
                          <a:effectLst/>
                          <a:uLnTx/>
                          <a:uFillTx/>
                          <a:latin typeface="Segoe UI Symbol" panose="020B0502040204020203" pitchFamily="34" charset="0"/>
                          <a:ea typeface="Segoe UI Symbol" panose="020B0502040204020203" pitchFamily="34" charset="0"/>
                          <a:cs typeface="+mn-cs"/>
                          <a:sym typeface=""/>
                        </a:rPr>
                        <a:t>○◔◑◕●◌</a:t>
                      </a:r>
                      <a:endParaRPr lang="en-GB" sz="1600" b="0" i="0" u="none" strike="noStrike" kern="1200" cap="none" spc="0" normalizeH="0" baseline="0" dirty="0">
                        <a:solidFill>
                          <a:schemeClr val="tx2">
                            <a:lumMod val="100000"/>
                          </a:schemeClr>
                        </a:solidFill>
                        <a:latin typeface="Segoe UI Symbol" panose="020B0502040204020203" pitchFamily="34" charset="0"/>
                        <a:ea typeface="Segoe UI Symbol" panose="020B0502040204020203" pitchFamily="34" charset="0"/>
                        <a:cs typeface="+mn-cs"/>
                        <a:sym typeface=""/>
                      </a:endParaRPr>
                    </a:p>
                  </a:txBody>
                  <a:tcPr marL="45720" marR="45720">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8924136"/>
                  </a:ext>
                </a:extLst>
              </a:tr>
              <a:tr h="283315">
                <a:tc rowSpan="2">
                  <a:txBody>
                    <a:bodyPr/>
                    <a:lstStyle/>
                    <a:p>
                      <a:pPr marL="0" marR="0" lvl="0" indent="0" algn="l" defTabSz="914400" rtl="0" eaLnBrk="1" fontAlgn="auto" hangingPunct="1">
                        <a:lnSpc>
                          <a:spcPct val="100000"/>
                        </a:lnSpc>
                        <a:spcBef>
                          <a:spcPts val="0"/>
                        </a:spcBef>
                        <a:spcAft>
                          <a:spcPts val="0"/>
                        </a:spcAft>
                        <a:buFontTx/>
                        <a:buNone/>
                      </a:pPr>
                      <a:r>
                        <a:rPr lang="en-GB" sz="1600" b="0" i="0" u="none" strike="noStrike" kern="1200" cap="none" spc="0" normalizeH="0" baseline="0">
                          <a:solidFill>
                            <a:schemeClr val="tx2">
                              <a:lumMod val="100000"/>
                            </a:schemeClr>
                          </a:solidFill>
                          <a:latin typeface="Segoe UI Light" panose="020B0502040204020203" pitchFamily="34" charset="0"/>
                          <a:ea typeface="+mn-ea"/>
                          <a:cs typeface="+mn-cs"/>
                          <a:sym typeface=""/>
                        </a:rPr>
                        <a:t>Green/amber/red</a:t>
                      </a:r>
                    </a:p>
                    <a:p>
                      <a:pPr marL="0" marR="0" lvl="0" indent="0" algn="l" defTabSz="914400" rtl="0" eaLnBrk="1" fontAlgn="auto" hangingPunct="1">
                        <a:lnSpc>
                          <a:spcPct val="100000"/>
                        </a:lnSpc>
                        <a:spcBef>
                          <a:spcPts val="0"/>
                        </a:spcBef>
                        <a:spcAft>
                          <a:spcPts val="0"/>
                        </a:spcAft>
                        <a:buFontTx/>
                        <a:buNone/>
                      </a:pPr>
                      <a:r>
                        <a:rPr lang="en-GB" sz="1600" b="0" i="0" u="none" strike="noStrike" kern="1200" cap="none" spc="0" normalizeH="0" baseline="0">
                          <a:solidFill>
                            <a:schemeClr val="tx2">
                              <a:lumMod val="100000"/>
                            </a:schemeClr>
                          </a:solidFill>
                          <a:latin typeface="Segoe UI Light" panose="020B0502040204020203" pitchFamily="34" charset="0"/>
                          <a:ea typeface="+mn-ea"/>
                          <a:cs typeface="+mn-cs"/>
                          <a:sym typeface=""/>
                        </a:rPr>
                        <a:t>Yes/maybe/no</a:t>
                      </a:r>
                    </a:p>
                  </a:txBody>
                  <a:tcPr marL="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cap="none" spc="0" normalizeH="0" baseline="0">
                          <a:solidFill>
                            <a:schemeClr val="accent1"/>
                          </a:solidFill>
                          <a:latin typeface="Segoe UI Symbol" panose="020B0502040204020203" pitchFamily="34" charset="0"/>
                          <a:ea typeface="Segoe UI Symbol" panose="020B0502040204020203" pitchFamily="34" charset="0"/>
                          <a:cs typeface="+mn-cs"/>
                          <a:sym typeface=""/>
                        </a:rPr>
                        <a:t></a:t>
                      </a:r>
                      <a:r>
                        <a:rPr lang="en-GB" sz="1600" b="0" i="0" u="none" strike="noStrike" kern="1200" cap="none" spc="0" normalizeH="0" baseline="0">
                          <a:solidFill>
                            <a:schemeClr val="tx2">
                              <a:lumMod val="100000"/>
                            </a:schemeClr>
                          </a:solidFill>
                          <a:latin typeface="Segoe UI Symbol" panose="020B0502040204020203" pitchFamily="34" charset="0"/>
                          <a:ea typeface="Segoe UI Symbol" panose="020B0502040204020203" pitchFamily="34" charset="0"/>
                          <a:cs typeface="+mn-cs"/>
                          <a:sym typeface=""/>
                        </a:rPr>
                        <a:t> </a:t>
                      </a:r>
                      <a:r>
                        <a:rPr lang="en-GB" sz="1600" b="0" i="0" u="none" strike="noStrike" kern="1200" cap="none" spc="0" normalizeH="0" baseline="0">
                          <a:solidFill>
                            <a:schemeClr val="accent2"/>
                          </a:solidFill>
                          <a:latin typeface="Segoe UI Symbol" panose="020B0502040204020203" pitchFamily="34" charset="0"/>
                          <a:ea typeface="Segoe UI Symbol" panose="020B0502040204020203" pitchFamily="34" charset="0"/>
                          <a:cs typeface="+mn-cs"/>
                          <a:sym typeface=""/>
                        </a:rPr>
                        <a:t></a:t>
                      </a:r>
                      <a:r>
                        <a:rPr lang="en-GB" sz="1600" b="0" i="0" u="none" strike="noStrike" kern="1200" cap="none" spc="0" normalizeH="0" baseline="0">
                          <a:solidFill>
                            <a:schemeClr val="tx2">
                              <a:lumMod val="100000"/>
                            </a:schemeClr>
                          </a:solidFill>
                          <a:latin typeface="Segoe UI Symbol" panose="020B0502040204020203" pitchFamily="34" charset="0"/>
                          <a:ea typeface="Segoe UI Symbol" panose="020B0502040204020203" pitchFamily="34" charset="0"/>
                          <a:cs typeface="+mn-cs"/>
                          <a:sym typeface=""/>
                        </a:rPr>
                        <a:t> </a:t>
                      </a:r>
                      <a:r>
                        <a:rPr lang="en-GB" sz="1600" b="0" i="0" u="none" strike="noStrike" kern="1200" cap="none" spc="0" normalizeH="0" baseline="0">
                          <a:solidFill>
                            <a:schemeClr val="accent6"/>
                          </a:solidFill>
                          <a:latin typeface="Segoe UI Symbol" panose="020B0502040204020203" pitchFamily="34" charset="0"/>
                          <a:ea typeface="Segoe UI Symbol" panose="020B0502040204020203" pitchFamily="34" charset="0"/>
                          <a:cs typeface="+mn-cs"/>
                          <a:sym typeface=""/>
                        </a:rPr>
                        <a:t></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4170251"/>
                  </a:ext>
                </a:extLst>
              </a:tr>
              <a:tr h="283315">
                <a:tc vMerge="1">
                  <a:txBody>
                    <a:bodyPr/>
                    <a:lstStyle/>
                    <a:p>
                      <a:endParaRPr lang="en-GB" sz="1400">
                        <a:solidFill>
                          <a:schemeClr val="tx2"/>
                        </a:solidFill>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cap="none" spc="0" normalizeH="0" baseline="0">
                          <a:solidFill>
                            <a:schemeClr val="accent1"/>
                          </a:solidFill>
                          <a:latin typeface="Segoe UI Symbol" panose="020B0502040204020203" pitchFamily="34" charset="0"/>
                          <a:ea typeface="Segoe UI Symbol" panose="020B0502040204020203" pitchFamily="34" charset="0"/>
                          <a:cs typeface="+mn-cs"/>
                          <a:sym typeface=""/>
                        </a:rPr>
                        <a:t></a:t>
                      </a:r>
                      <a:r>
                        <a:rPr lang="en-GB" sz="1600" b="0" i="0" u="none" strike="noStrike" kern="1200" cap="none" spc="0" normalizeH="0" baseline="0">
                          <a:solidFill>
                            <a:schemeClr val="tx2">
                              <a:lumMod val="100000"/>
                            </a:schemeClr>
                          </a:solidFill>
                          <a:latin typeface="Segoe UI Symbol" panose="020B0502040204020203" pitchFamily="34" charset="0"/>
                          <a:ea typeface="Segoe UI Symbol" panose="020B0502040204020203" pitchFamily="34" charset="0"/>
                          <a:cs typeface="+mn-cs"/>
                          <a:sym typeface=""/>
                        </a:rPr>
                        <a:t> </a:t>
                      </a:r>
                      <a:r>
                        <a:rPr lang="en-GB" sz="1600" b="0" i="0" u="none" strike="noStrike" kern="1200" cap="none" spc="0" normalizeH="0" baseline="0">
                          <a:solidFill>
                            <a:schemeClr val="accent2"/>
                          </a:solidFill>
                          <a:latin typeface="Segoe UI Symbol" panose="020B0502040204020203" pitchFamily="34" charset="0"/>
                          <a:ea typeface="Segoe UI Symbol" panose="020B0502040204020203" pitchFamily="34" charset="0"/>
                          <a:cs typeface="+mn-cs"/>
                          <a:sym typeface=""/>
                        </a:rPr>
                        <a:t></a:t>
                      </a:r>
                      <a:r>
                        <a:rPr lang="en-GB" sz="1600" b="0" i="0" u="none" strike="noStrike" kern="1200" cap="none" spc="0" normalizeH="0" baseline="0">
                          <a:solidFill>
                            <a:schemeClr val="tx2">
                              <a:lumMod val="100000"/>
                            </a:schemeClr>
                          </a:solidFill>
                          <a:latin typeface="Segoe UI Symbol" panose="020B0502040204020203" pitchFamily="34" charset="0"/>
                          <a:ea typeface="Segoe UI Symbol" panose="020B0502040204020203" pitchFamily="34" charset="0"/>
                          <a:cs typeface="+mn-cs"/>
                          <a:sym typeface=""/>
                        </a:rPr>
                        <a:t> </a:t>
                      </a:r>
                      <a:r>
                        <a:rPr lang="en-GB" sz="1600" b="0" i="0" u="none" strike="noStrike" kern="1200" cap="none" spc="0" normalizeH="0" baseline="0">
                          <a:solidFill>
                            <a:schemeClr val="accent6"/>
                          </a:solidFill>
                          <a:latin typeface="Segoe UI Symbol" panose="020B0502040204020203" pitchFamily="34" charset="0"/>
                          <a:ea typeface="Segoe UI Symbol" panose="020B0502040204020203" pitchFamily="34" charset="0"/>
                          <a:cs typeface="+mn-cs"/>
                          <a:sym typeface=""/>
                        </a:rPr>
                        <a:t></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3152249"/>
                  </a:ext>
                </a:extLst>
              </a:tr>
              <a:tr h="3132000">
                <a:tc>
                  <a:txBody>
                    <a:bodyPr/>
                    <a:lstStyle/>
                    <a:p>
                      <a:pPr marL="0" marR="0" lvl="0" indent="0" algn="l" defTabSz="914400" rtl="0" eaLnBrk="1" fontAlgn="auto" hangingPunct="1">
                        <a:lnSpc>
                          <a:spcPct val="100000"/>
                        </a:lnSpc>
                        <a:spcBef>
                          <a:spcPts val="0"/>
                        </a:spcBef>
                        <a:spcAft>
                          <a:spcPts val="0"/>
                        </a:spcAft>
                        <a:buFontTx/>
                        <a:buNone/>
                      </a:pPr>
                      <a:r>
                        <a:rPr lang="en-GB" sz="1600" b="0" i="0" u="none" strike="noStrike" kern="1200" cap="none" spc="0" normalizeH="0" baseline="0">
                          <a:solidFill>
                            <a:schemeClr val="tx2">
                              <a:lumMod val="100000"/>
                            </a:schemeClr>
                          </a:solidFill>
                          <a:latin typeface="Segoe UI Light" panose="020B0502040204020203" pitchFamily="34" charset="0"/>
                          <a:ea typeface="+mn-ea"/>
                          <a:cs typeface="+mn-cs"/>
                          <a:sym typeface=""/>
                        </a:rPr>
                        <a:t>Labels/footnotes</a:t>
                      </a:r>
                    </a:p>
                  </a:txBody>
                  <a:tcPr marL="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cap="none" spc="0" normalizeH="0" baseline="0" dirty="0">
                          <a:solidFill>
                            <a:schemeClr val="tx2">
                              <a:lumMod val="100000"/>
                            </a:schemeClr>
                          </a:solidFill>
                          <a:latin typeface="Segoe UI Symbol" panose="020B0502040204020203" pitchFamily="34" charset="0"/>
                          <a:ea typeface="Segoe UI Symbol" panose="020B0502040204020203" pitchFamily="34" charset="0"/>
                          <a:cs typeface="+mn-cs"/>
                          <a:sym typeface=""/>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cap="none" spc="0" normalizeH="0" baseline="0" dirty="0">
                          <a:solidFill>
                            <a:schemeClr val="tx2">
                              <a:lumMod val="100000"/>
                            </a:schemeClr>
                          </a:solidFill>
                          <a:latin typeface="Segoe UI Symbol" panose="020B0502040204020203" pitchFamily="34" charset="0"/>
                          <a:ea typeface="Segoe UI Symbol" panose="020B0502040204020203" pitchFamily="34" charset="0"/>
                          <a:cs typeface="+mn-cs"/>
                          <a:sym typeface=""/>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cap="none" spc="0" normalizeH="0" baseline="0" dirty="0">
                          <a:solidFill>
                            <a:schemeClr val="tx2">
                              <a:lumMod val="100000"/>
                            </a:schemeClr>
                          </a:solidFill>
                          <a:latin typeface="Segoe UI Symbol" panose="020B0502040204020203" pitchFamily="34" charset="0"/>
                          <a:ea typeface="Segoe UI Symbol" panose="020B0502040204020203" pitchFamily="34" charset="0"/>
                          <a:cs typeface="+mn-cs"/>
                          <a:sym typeface=""/>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i="0" u="none" strike="noStrike" kern="1200" cap="none" spc="0" normalizeH="0" baseline="0" dirty="0">
                        <a:solidFill>
                          <a:schemeClr val="tx2">
                            <a:lumMod val="100000"/>
                          </a:schemeClr>
                        </a:solidFill>
                        <a:latin typeface="Segoe UI Symbol" panose="020B0502040204020203" pitchFamily="34" charset="0"/>
                        <a:ea typeface="Segoe UI Symbol" panose="020B0502040204020203" pitchFamily="34" charset="0"/>
                        <a:cs typeface="+mn-cs"/>
                        <a:sym typefac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cap="none" spc="0" normalizeH="0" baseline="0" dirty="0">
                          <a:solidFill>
                            <a:schemeClr val="tx2">
                              <a:lumMod val="100000"/>
                            </a:schemeClr>
                          </a:solidFill>
                          <a:latin typeface="Segoe UI Symbol" panose="020B0502040204020203" pitchFamily="34" charset="0"/>
                          <a:ea typeface="Segoe UI Symbol" panose="020B0502040204020203" pitchFamily="34" charset="0"/>
                          <a:cs typeface="+mn-cs"/>
                          <a:sym typeface=""/>
                        </a:rPr>
                        <a:t>➊❷❸❹❺❻❼❽❾❿</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cap="none" spc="0" normalizeH="0" baseline="0" dirty="0">
                          <a:solidFill>
                            <a:schemeClr val="tx2">
                              <a:lumMod val="100000"/>
                            </a:schemeClr>
                          </a:solidFill>
                          <a:latin typeface="Segoe UI Symbol" panose="020B0502040204020203" pitchFamily="34" charset="0"/>
                          <a:ea typeface="Segoe UI Symbol" panose="020B0502040204020203" pitchFamily="34" charset="0"/>
                          <a:cs typeface="+mn-cs"/>
                          <a:sym typeface=""/>
                        </a:rPr>
                        <a:t>➀➁➂➃➄➅➆➇➈➉</a:t>
                      </a: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3222127"/>
                  </a:ext>
                </a:extLst>
              </a:tr>
            </a:tbl>
          </a:graphicData>
        </a:graphic>
      </p:graphicFrame>
    </p:spTree>
    <p:extLst>
      <p:ext uri="{BB962C8B-B14F-4D97-AF65-F5344CB8AC3E}">
        <p14:creationId xmlns:p14="http://schemas.microsoft.com/office/powerpoint/2010/main" val="2753112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1_Office Theme">
  <a:themeElements>
    <a:clrScheme name="SHARPN">
      <a:dk1>
        <a:srgbClr val="000000"/>
      </a:dk1>
      <a:lt1>
        <a:srgbClr val="FFFFFF"/>
      </a:lt1>
      <a:dk2>
        <a:srgbClr val="555555"/>
      </a:dk2>
      <a:lt2>
        <a:srgbClr val="DDDDDD"/>
      </a:lt2>
      <a:accent1>
        <a:srgbClr val="0E5F78"/>
      </a:accent1>
      <a:accent2>
        <a:srgbClr val="F0B400"/>
      </a:accent2>
      <a:accent3>
        <a:srgbClr val="499BB5"/>
      </a:accent3>
      <a:accent4>
        <a:srgbClr val="68CCE4"/>
      </a:accent4>
      <a:accent5>
        <a:srgbClr val="FBD600"/>
      </a:accent5>
      <a:accent6>
        <a:srgbClr val="B3290B"/>
      </a:accent6>
      <a:hlink>
        <a:srgbClr val="0E5F78"/>
      </a:hlink>
      <a:folHlink>
        <a:srgbClr val="0E5F78"/>
      </a:folHlink>
    </a:clrScheme>
    <a:fontScheme name="SHARPN">
      <a:majorFont>
        <a:latin typeface="Segoe UI Semibold"/>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SHARPN Template v0.3.potx" id="{03FD5E35-C5A1-4E5E-B685-9586EB8DEEBA}" vid="{486F5681-2CE6-43FB-AE09-CF56CC5D0C23}"/>
    </a:ext>
  </a:extLst>
</a:theme>
</file>

<file path=ppt/theme/theme2.xml><?xml version="1.0" encoding="utf-8"?>
<a:theme xmlns:a="http://schemas.openxmlformats.org/drawingml/2006/main" name="Office Theme">
  <a:themeElements>
    <a:clrScheme name="SHARPN">
      <a:dk1>
        <a:srgbClr val="000000"/>
      </a:dk1>
      <a:lt1>
        <a:srgbClr val="FFFFFF"/>
      </a:lt1>
      <a:dk2>
        <a:srgbClr val="555555"/>
      </a:dk2>
      <a:lt2>
        <a:srgbClr val="BBBBBB"/>
      </a:lt2>
      <a:accent1>
        <a:srgbClr val="028080"/>
      </a:accent1>
      <a:accent2>
        <a:srgbClr val="F2B600"/>
      </a:accent2>
      <a:accent3>
        <a:srgbClr val="555555"/>
      </a:accent3>
      <a:accent4>
        <a:srgbClr val="BBBBBB"/>
      </a:accent4>
      <a:accent5>
        <a:srgbClr val="DDDDDD"/>
      </a:accent5>
      <a:accent6>
        <a:srgbClr val="CC2314"/>
      </a:accent6>
      <a:hlink>
        <a:srgbClr val="028080"/>
      </a:hlink>
      <a:folHlink>
        <a:srgbClr val="028080"/>
      </a:folHlink>
    </a:clrScheme>
    <a:fontScheme name="SHARPN">
      <a:majorFont>
        <a:latin typeface="Segoe UI Semibold"/>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2A572C9-3D7D-494D-BF6B-0F1E5EB0F846}">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F239263CC20D48B01380522EEF31B2" ma:contentTypeVersion="13" ma:contentTypeDescription="Create a new document." ma:contentTypeScope="" ma:versionID="9628d90da3d4921557ab5e4da5ea91c9">
  <xsd:schema xmlns:xsd="http://www.w3.org/2001/XMLSchema" xmlns:xs="http://www.w3.org/2001/XMLSchema" xmlns:p="http://schemas.microsoft.com/office/2006/metadata/properties" xmlns:ns3="483d1638-7f82-47ad-ab4a-3ba3813984e1" xmlns:ns4="bfbaff98-0362-4770-827a-b4f0c954be4f" targetNamespace="http://schemas.microsoft.com/office/2006/metadata/properties" ma:root="true" ma:fieldsID="0dcc528c450ee236fe8256a53d0a639c" ns3:_="" ns4:_="">
    <xsd:import namespace="483d1638-7f82-47ad-ab4a-3ba3813984e1"/>
    <xsd:import namespace="bfbaff98-0362-4770-827a-b4f0c954be4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d1638-7f82-47ad-ab4a-3ba381398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baff98-0362-4770-827a-b4f0c954be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014B2B-FC9C-4D11-A254-9563A4BD0784}">
  <ds:schemaRefs>
    <ds:schemaRef ds:uri="http://schemas.microsoft.com/office/2006/metadata/contentType"/>
    <ds:schemaRef ds:uri="http://schemas.microsoft.com/office/2006/metadata/properties/metaAttributes"/>
    <ds:schemaRef ds:uri="http://www.w3.org/2000/xmlns/"/>
    <ds:schemaRef ds:uri="http://www.w3.org/2001/XMLSchema"/>
    <ds:schemaRef ds:uri="483d1638-7f82-47ad-ab4a-3ba3813984e1"/>
    <ds:schemaRef ds:uri="bfbaff98-0362-4770-827a-b4f0c954be4f"/>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BA7EFA-042E-4369-BB82-FB802A9543C2}">
  <ds:schemaRefs>
    <ds:schemaRef ds:uri="http://schemas.microsoft.com/sharepoint/v3/contenttype/forms"/>
  </ds:schemaRefs>
</ds:datastoreItem>
</file>

<file path=customXml/itemProps3.xml><?xml version="1.0" encoding="utf-8"?>
<ds:datastoreItem xmlns:ds="http://schemas.openxmlformats.org/officeDocument/2006/customXml" ds:itemID="{F1898EB7-2B7F-439E-8CE3-7B1F84F4D57C}">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SHARPN Template v0.3</Template>
  <TotalTime>0</TotalTime>
  <Words>182</Words>
  <Application>Microsoft Office PowerPoint</Application>
  <PresentationFormat>Widescreen</PresentationFormat>
  <Paragraphs>52</Paragraphs>
  <Slides>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1</vt:i4>
      </vt:variant>
      <vt:variant>
        <vt:lpstr>Custom Shows</vt:lpstr>
      </vt:variant>
      <vt:variant>
        <vt:i4>1</vt:i4>
      </vt:variant>
    </vt:vector>
  </HeadingPairs>
  <TitlesOfParts>
    <vt:vector size="10" baseType="lpstr">
      <vt:lpstr>Segoe UI Symbol</vt:lpstr>
      <vt:lpstr>Wingdings</vt:lpstr>
      <vt:lpstr>Arial</vt:lpstr>
      <vt:lpstr>Segoe UI Light</vt:lpstr>
      <vt:lpstr>Segoe MDL2 Assets</vt:lpstr>
      <vt:lpstr>Segoe UI Semibold</vt:lpstr>
      <vt:lpstr>Segoe Print</vt:lpstr>
      <vt:lpstr>1_Office Theme</vt:lpstr>
      <vt:lpstr>Useful Segoe font icons: copy and paste from here</vt:lpstr>
      <vt:lpstr>Handout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Segoe font icons: copy and paste from here</dc:title>
  <dc:creator>Steve Rowland</dc:creator>
  <cp:lastModifiedBy>Steve Rowland</cp:lastModifiedBy>
  <cp:revision>1</cp:revision>
  <cp:lastPrinted>2020-08-04T13:03:20Z</cp:lastPrinted>
  <dcterms:created xsi:type="dcterms:W3CDTF">2021-03-30T12:51:59Z</dcterms:created>
  <dcterms:modified xsi:type="dcterms:W3CDTF">2022-01-14T07:24:28Z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0x010100B7F239263CC20D48B01380522EEF31B2</vt:lpwstr>
  </property>
</Properties>
</file>